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72" r:id="rId1"/>
  </p:sldMasterIdLst>
  <p:notesMasterIdLst>
    <p:notesMasterId r:id="rId32"/>
  </p:notesMasterIdLst>
  <p:sldIdLst>
    <p:sldId id="256" r:id="rId2"/>
    <p:sldId id="257" r:id="rId3"/>
    <p:sldId id="280" r:id="rId4"/>
    <p:sldId id="274" r:id="rId5"/>
    <p:sldId id="273" r:id="rId6"/>
    <p:sldId id="275" r:id="rId7"/>
    <p:sldId id="278" r:id="rId8"/>
    <p:sldId id="285" r:id="rId9"/>
    <p:sldId id="286" r:id="rId10"/>
    <p:sldId id="282" r:id="rId11"/>
    <p:sldId id="272" r:id="rId12"/>
    <p:sldId id="279" r:id="rId13"/>
    <p:sldId id="276" r:id="rId14"/>
    <p:sldId id="277" r:id="rId15"/>
    <p:sldId id="258" r:id="rId16"/>
    <p:sldId id="259" r:id="rId17"/>
    <p:sldId id="260" r:id="rId18"/>
    <p:sldId id="261" r:id="rId19"/>
    <p:sldId id="262" r:id="rId20"/>
    <p:sldId id="281" r:id="rId21"/>
    <p:sldId id="266" r:id="rId22"/>
    <p:sldId id="263" r:id="rId23"/>
    <p:sldId id="264" r:id="rId24"/>
    <p:sldId id="265" r:id="rId25"/>
    <p:sldId id="284" r:id="rId26"/>
    <p:sldId id="287" r:id="rId27"/>
    <p:sldId id="294" r:id="rId28"/>
    <p:sldId id="295" r:id="rId29"/>
    <p:sldId id="296" r:id="rId30"/>
    <p:sldId id="297" r:id="rId31"/>
  </p:sldIdLst>
  <p:sldSz cx="12192000" cy="6858000"/>
  <p:notesSz cx="6858000" cy="9144000"/>
  <p:embeddedFontLst>
    <p:embeddedFont>
      <p:font typeface="a고딕10" panose="02020600000000000000" pitchFamily="18" charset="-127"/>
      <p:regular r:id="rId33"/>
    </p:embeddedFont>
    <p:embeddedFont>
      <p:font typeface="Calibri" panose="020F0502020204030204" pitchFamily="34" charset="0"/>
      <p:regular r:id="rId34"/>
      <p:bold r:id="rId35"/>
      <p:italic r:id="rId36"/>
      <p:boldItalic r:id="rId37"/>
    </p:embeddedFont>
    <p:embeddedFont>
      <p:font typeface="Calibri Light" panose="020F0302020204030204" pitchFamily="34" charset="0"/>
      <p:regular r:id="rId38"/>
      <p:italic r:id="rId39"/>
    </p:embeddedFont>
    <p:embeddedFont>
      <p:font typeface="SF Compact Display" panose="020B0504030202060204" pitchFamily="34" charset="0"/>
      <p:regular r:id="rId40"/>
      <p:bold r:id="rId41"/>
    </p:embeddedFont>
    <p:embeddedFont>
      <p:font typeface="SF Pro Display" panose="00000500000000000000" pitchFamily="50" charset="0"/>
      <p:regular r:id="rId42"/>
      <p:bold r:id="rId43"/>
    </p:embeddedFont>
    <p:embeddedFont>
      <p:font typeface="맑은 고딕" panose="020B0503020000020004" pitchFamily="50" charset="-127"/>
      <p:regular r:id="rId44"/>
      <p:bold r:id="rId45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0B3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352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87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font" Target="fonts/font1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font" Target="fonts/font11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heroku.com/" TargetMode="External"/><Relationship Id="rId3" Type="http://schemas.openxmlformats.org/officeDocument/2006/relationships/hyperlink" Target="https://responsivedesign.is/news/2018/08/pwa-progressive-web-all-the-things/pwa-progressive-web-app-logo/" TargetMode="External"/><Relationship Id="rId7" Type="http://schemas.openxmlformats.org/officeDocument/2006/relationships/hyperlink" Target="https://www.mysql.com/" TargetMode="External"/><Relationship Id="rId2" Type="http://schemas.openxmlformats.org/officeDocument/2006/relationships/hyperlink" Target="https://kr.vuejs.org/v2/guide/index.html" TargetMode="External"/><Relationship Id="rId1" Type="http://schemas.openxmlformats.org/officeDocument/2006/relationships/hyperlink" Target="https://www.flaticon.com/" TargetMode="External"/><Relationship Id="rId6" Type="http://schemas.openxmlformats.org/officeDocument/2006/relationships/hyperlink" Target="https://nodejs.org/ko/" TargetMode="External"/><Relationship Id="rId5" Type="http://schemas.openxmlformats.org/officeDocument/2006/relationships/hyperlink" Target="https://cloud.google.com/" TargetMode="External"/><Relationship Id="rId4" Type="http://schemas.openxmlformats.org/officeDocument/2006/relationships/hyperlink" Target="https://d3js.org/" TargetMode="External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heroku.com/" TargetMode="External"/><Relationship Id="rId3" Type="http://schemas.openxmlformats.org/officeDocument/2006/relationships/hyperlink" Target="https://responsivedesign.is/news/2018/08/pwa-progressive-web-all-the-things/pwa-progressive-web-app-logo/" TargetMode="External"/><Relationship Id="rId7" Type="http://schemas.openxmlformats.org/officeDocument/2006/relationships/hyperlink" Target="https://www.mysql.com/" TargetMode="External"/><Relationship Id="rId2" Type="http://schemas.openxmlformats.org/officeDocument/2006/relationships/hyperlink" Target="https://kr.vuejs.org/v2/guide/index.html" TargetMode="External"/><Relationship Id="rId1" Type="http://schemas.openxmlformats.org/officeDocument/2006/relationships/hyperlink" Target="https://www.flaticon.com/" TargetMode="External"/><Relationship Id="rId6" Type="http://schemas.openxmlformats.org/officeDocument/2006/relationships/hyperlink" Target="https://nodejs.org/ko/" TargetMode="External"/><Relationship Id="rId5" Type="http://schemas.openxmlformats.org/officeDocument/2006/relationships/hyperlink" Target="https://cloud.google.com/" TargetMode="External"/><Relationship Id="rId4" Type="http://schemas.openxmlformats.org/officeDocument/2006/relationships/hyperlink" Target="https://d3js.org/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50ECCD0-066F-4CD8-AA9A-7DF9DEE6B83D}" type="doc">
      <dgm:prSet loTypeId="urn:microsoft.com/office/officeart/2005/8/layout/hierarchy4" loCatId="hierarchy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pPr latinLnBrk="1"/>
          <a:endParaRPr lang="ko-KR" altLang="en-US"/>
        </a:p>
      </dgm:t>
    </dgm:pt>
    <dgm:pt modelId="{75056E56-9D6C-4A13-95AD-9EDC6ADDEC49}">
      <dgm:prSet phldrT="[텍스트]"/>
      <dgm:spPr/>
      <dgm:t>
        <a:bodyPr/>
        <a:lstStyle/>
        <a:p>
          <a:pPr latinLnBrk="1"/>
          <a:r>
            <a:rPr lang="en-US" altLang="ko-KR"/>
            <a:t>System</a:t>
          </a:r>
          <a:endParaRPr lang="ko-KR" altLang="en-US"/>
        </a:p>
      </dgm:t>
    </dgm:pt>
    <dgm:pt modelId="{9E4DEB4F-EF8C-495A-BF15-51D765846368}" type="parTrans" cxnId="{61D8F659-2551-4229-A8B7-F38CDE755437}">
      <dgm:prSet/>
      <dgm:spPr/>
      <dgm:t>
        <a:bodyPr/>
        <a:lstStyle/>
        <a:p>
          <a:pPr latinLnBrk="1"/>
          <a:endParaRPr lang="ko-KR" altLang="en-US"/>
        </a:p>
      </dgm:t>
    </dgm:pt>
    <dgm:pt modelId="{2572EECD-D7C3-497D-BBFB-068F6B013E25}" type="sibTrans" cxnId="{61D8F659-2551-4229-A8B7-F38CDE755437}">
      <dgm:prSet/>
      <dgm:spPr/>
      <dgm:t>
        <a:bodyPr/>
        <a:lstStyle/>
        <a:p>
          <a:pPr latinLnBrk="1"/>
          <a:endParaRPr lang="ko-KR" altLang="en-US"/>
        </a:p>
      </dgm:t>
    </dgm:pt>
    <dgm:pt modelId="{ECBCC038-FD92-4435-BB20-20C60B6A2EAC}">
      <dgm:prSet phldrT="[텍스트]"/>
      <dgm:spPr/>
      <dgm:t>
        <a:bodyPr/>
        <a:lstStyle/>
        <a:p>
          <a:pPr latinLnBrk="1"/>
          <a:r>
            <a:rPr lang="en-US" altLang="ko-KR"/>
            <a:t>Frontend</a:t>
          </a:r>
          <a:endParaRPr lang="ko-KR" altLang="en-US"/>
        </a:p>
      </dgm:t>
    </dgm:pt>
    <dgm:pt modelId="{FEE51060-907E-4D4F-8BEB-4CB5CFED8CD6}" type="parTrans" cxnId="{9348B985-822E-47FE-B2EA-B453C1ADB476}">
      <dgm:prSet/>
      <dgm:spPr/>
      <dgm:t>
        <a:bodyPr/>
        <a:lstStyle/>
        <a:p>
          <a:pPr latinLnBrk="1"/>
          <a:endParaRPr lang="ko-KR" altLang="en-US"/>
        </a:p>
      </dgm:t>
    </dgm:pt>
    <dgm:pt modelId="{607AF2F5-E857-4B46-9E02-4A6D31537203}" type="sibTrans" cxnId="{9348B985-822E-47FE-B2EA-B453C1ADB476}">
      <dgm:prSet/>
      <dgm:spPr/>
      <dgm:t>
        <a:bodyPr/>
        <a:lstStyle/>
        <a:p>
          <a:pPr latinLnBrk="1"/>
          <a:endParaRPr lang="ko-KR" altLang="en-US"/>
        </a:p>
      </dgm:t>
    </dgm:pt>
    <dgm:pt modelId="{7F0B0230-CBE4-40E0-A924-59F08374130F}">
      <dgm:prSet phldrT="[텍스트]"/>
      <dgm:spPr/>
      <dgm:t>
        <a:bodyPr/>
        <a:lstStyle/>
        <a:p>
          <a:pPr latinLnBrk="1"/>
          <a:r>
            <a:rPr lang="en-US" altLang="ko-KR"/>
            <a:t>Backend</a:t>
          </a:r>
          <a:endParaRPr lang="ko-KR" altLang="en-US"/>
        </a:p>
      </dgm:t>
    </dgm:pt>
    <dgm:pt modelId="{5FCC659A-EDDB-47DA-9D45-7D3F22EC9D3B}" type="parTrans" cxnId="{011AF10C-1552-4593-948C-E81A1B41960E}">
      <dgm:prSet/>
      <dgm:spPr/>
      <dgm:t>
        <a:bodyPr/>
        <a:lstStyle/>
        <a:p>
          <a:pPr latinLnBrk="1"/>
          <a:endParaRPr lang="ko-KR" altLang="en-US"/>
        </a:p>
      </dgm:t>
    </dgm:pt>
    <dgm:pt modelId="{936BF727-A76E-4370-9224-641031BCDCEA}" type="sibTrans" cxnId="{011AF10C-1552-4593-948C-E81A1B41960E}">
      <dgm:prSet/>
      <dgm:spPr/>
      <dgm:t>
        <a:bodyPr/>
        <a:lstStyle/>
        <a:p>
          <a:pPr latinLnBrk="1"/>
          <a:endParaRPr lang="ko-KR" altLang="en-US"/>
        </a:p>
      </dgm:t>
    </dgm:pt>
    <dgm:pt modelId="{4F4C9629-6730-489F-9CCA-CB82A418B973}">
      <dgm:prSet phldrT="[텍스트]"/>
      <dgm:spPr/>
      <dgm:t>
        <a:bodyPr/>
        <a:lstStyle/>
        <a:p>
          <a:pPr latinLnBrk="1"/>
          <a:r>
            <a:rPr lang="en-US" altLang="ko-KR" dirty="0"/>
            <a:t>Web Application Server (WAS)</a:t>
          </a:r>
          <a:endParaRPr lang="ko-KR" altLang="en-US" dirty="0"/>
        </a:p>
      </dgm:t>
    </dgm:pt>
    <dgm:pt modelId="{A631CE2B-5C08-4E3D-BBB8-14A0721F3B7E}" type="parTrans" cxnId="{0272F9D1-42D1-4C93-9D55-D263A520D430}">
      <dgm:prSet/>
      <dgm:spPr/>
      <dgm:t>
        <a:bodyPr/>
        <a:lstStyle/>
        <a:p>
          <a:pPr latinLnBrk="1"/>
          <a:endParaRPr lang="ko-KR" altLang="en-US"/>
        </a:p>
      </dgm:t>
    </dgm:pt>
    <dgm:pt modelId="{3F17D68A-EFCF-4C0B-9C77-EF72E34456F1}" type="sibTrans" cxnId="{0272F9D1-42D1-4C93-9D55-D263A520D430}">
      <dgm:prSet/>
      <dgm:spPr/>
      <dgm:t>
        <a:bodyPr/>
        <a:lstStyle/>
        <a:p>
          <a:pPr latinLnBrk="1"/>
          <a:endParaRPr lang="ko-KR" altLang="en-US"/>
        </a:p>
      </dgm:t>
    </dgm:pt>
    <dgm:pt modelId="{AEFC3B65-BF41-4E78-B626-BD3A644A8230}">
      <dgm:prSet phldrT="[텍스트]"/>
      <dgm:spPr/>
      <dgm:t>
        <a:bodyPr/>
        <a:lstStyle/>
        <a:p>
          <a:pPr latinLnBrk="1"/>
          <a:r>
            <a:rPr lang="en-US" altLang="ko-KR"/>
            <a:t>Database</a:t>
          </a:r>
          <a:endParaRPr lang="ko-KR" altLang="en-US"/>
        </a:p>
      </dgm:t>
    </dgm:pt>
    <dgm:pt modelId="{0A2C4F01-CDAB-47FC-895F-A21389A0BEC5}" type="parTrans" cxnId="{2B797F67-C6E7-4960-87DA-A6B8A02973E9}">
      <dgm:prSet/>
      <dgm:spPr/>
      <dgm:t>
        <a:bodyPr/>
        <a:lstStyle/>
        <a:p>
          <a:pPr latinLnBrk="1"/>
          <a:endParaRPr lang="ko-KR" altLang="en-US"/>
        </a:p>
      </dgm:t>
    </dgm:pt>
    <dgm:pt modelId="{EDB683DF-C80C-4754-9900-8D6C79A68C12}" type="sibTrans" cxnId="{2B797F67-C6E7-4960-87DA-A6B8A02973E9}">
      <dgm:prSet/>
      <dgm:spPr/>
      <dgm:t>
        <a:bodyPr/>
        <a:lstStyle/>
        <a:p>
          <a:pPr latinLnBrk="1"/>
          <a:endParaRPr lang="ko-KR" altLang="en-US"/>
        </a:p>
      </dgm:t>
    </dgm:pt>
    <dgm:pt modelId="{1EE56CE9-7D81-48D2-9E90-4C296B8C06D2}">
      <dgm:prSet phldrT="[텍스트]"/>
      <dgm:spPr/>
      <dgm:t>
        <a:bodyPr/>
        <a:lstStyle/>
        <a:p>
          <a:pPr latinLnBrk="1"/>
          <a:r>
            <a:rPr lang="en-US" altLang="ko-KR"/>
            <a:t>Review Rating System</a:t>
          </a:r>
          <a:endParaRPr lang="ko-KR" altLang="en-US"/>
        </a:p>
      </dgm:t>
    </dgm:pt>
    <dgm:pt modelId="{54021878-F1C5-486E-94E8-B427B3147C0C}" type="parTrans" cxnId="{E2889C71-E8FC-4CF2-BD22-D37B8C94AC02}">
      <dgm:prSet/>
      <dgm:spPr/>
      <dgm:t>
        <a:bodyPr/>
        <a:lstStyle/>
        <a:p>
          <a:pPr latinLnBrk="1"/>
          <a:endParaRPr lang="ko-KR" altLang="en-US"/>
        </a:p>
      </dgm:t>
    </dgm:pt>
    <dgm:pt modelId="{7EC9C85E-01A3-46A8-B663-A096E1E1B4B2}" type="sibTrans" cxnId="{E2889C71-E8FC-4CF2-BD22-D37B8C94AC02}">
      <dgm:prSet/>
      <dgm:spPr/>
      <dgm:t>
        <a:bodyPr/>
        <a:lstStyle/>
        <a:p>
          <a:pPr latinLnBrk="1"/>
          <a:endParaRPr lang="ko-KR" altLang="en-US"/>
        </a:p>
      </dgm:t>
    </dgm:pt>
    <dgm:pt modelId="{5F2650C5-A513-4DA3-B37C-F6F42E4E6D81}">
      <dgm:prSet phldrT="[텍스트]"/>
      <dgm:spPr/>
      <dgm:t>
        <a:bodyPr/>
        <a:lstStyle/>
        <a:p>
          <a:pPr latinLnBrk="1"/>
          <a:r>
            <a:rPr lang="en-US" altLang="ko-KR"/>
            <a:t>Pre-processor</a:t>
          </a:r>
          <a:endParaRPr lang="ko-KR" altLang="en-US"/>
        </a:p>
      </dgm:t>
    </dgm:pt>
    <dgm:pt modelId="{8D41F492-B725-4697-B753-8B4D75C0821A}" type="parTrans" cxnId="{7F0421AB-C126-4CF7-9BA9-5FAA4CC17D42}">
      <dgm:prSet/>
      <dgm:spPr/>
      <dgm:t>
        <a:bodyPr/>
        <a:lstStyle/>
        <a:p>
          <a:pPr latinLnBrk="1"/>
          <a:endParaRPr lang="ko-KR" altLang="en-US"/>
        </a:p>
      </dgm:t>
    </dgm:pt>
    <dgm:pt modelId="{418B578A-F920-4014-A65C-E48C5BFC8131}" type="sibTrans" cxnId="{7F0421AB-C126-4CF7-9BA9-5FAA4CC17D42}">
      <dgm:prSet/>
      <dgm:spPr/>
      <dgm:t>
        <a:bodyPr/>
        <a:lstStyle/>
        <a:p>
          <a:pPr latinLnBrk="1"/>
          <a:endParaRPr lang="ko-KR" altLang="en-US"/>
        </a:p>
      </dgm:t>
    </dgm:pt>
    <dgm:pt modelId="{54E892F1-A4DC-46E6-998D-A460223C7559}">
      <dgm:prSet phldrT="[텍스트]"/>
      <dgm:spPr/>
      <dgm:t>
        <a:bodyPr/>
        <a:lstStyle/>
        <a:p>
          <a:pPr latinLnBrk="1"/>
          <a:r>
            <a:rPr lang="en-US" altLang="ko-KR"/>
            <a:t>Review Analyzer</a:t>
          </a:r>
          <a:endParaRPr lang="ko-KR" altLang="en-US"/>
        </a:p>
      </dgm:t>
    </dgm:pt>
    <dgm:pt modelId="{FA35C009-E975-4E6A-BF22-2A20D1B79E3B}" type="parTrans" cxnId="{9AFB83A4-975C-4CC8-8B57-05F0C9EBBF07}">
      <dgm:prSet/>
      <dgm:spPr/>
      <dgm:t>
        <a:bodyPr/>
        <a:lstStyle/>
        <a:p>
          <a:pPr latinLnBrk="1"/>
          <a:endParaRPr lang="ko-KR" altLang="en-US"/>
        </a:p>
      </dgm:t>
    </dgm:pt>
    <dgm:pt modelId="{F2F9BCDF-F34C-473A-A899-29C867638A50}" type="sibTrans" cxnId="{9AFB83A4-975C-4CC8-8B57-05F0C9EBBF07}">
      <dgm:prSet/>
      <dgm:spPr/>
      <dgm:t>
        <a:bodyPr/>
        <a:lstStyle/>
        <a:p>
          <a:pPr latinLnBrk="1"/>
          <a:endParaRPr lang="ko-KR" altLang="en-US"/>
        </a:p>
      </dgm:t>
    </dgm:pt>
    <dgm:pt modelId="{D436B0A2-53A9-441B-86F9-11447A797876}">
      <dgm:prSet phldrT="[텍스트]"/>
      <dgm:spPr/>
      <dgm:t>
        <a:bodyPr/>
        <a:lstStyle/>
        <a:p>
          <a:pPr latinLnBrk="1"/>
          <a:r>
            <a:rPr lang="en-US" altLang="ko-KR"/>
            <a:t>Rating Updater</a:t>
          </a:r>
          <a:endParaRPr lang="ko-KR" altLang="en-US"/>
        </a:p>
      </dgm:t>
    </dgm:pt>
    <dgm:pt modelId="{629E808B-1C80-4000-81EC-3D8A9287A59D}" type="parTrans" cxnId="{EC5A3FEA-DFE4-40A0-ACE7-CED30C8F0057}">
      <dgm:prSet/>
      <dgm:spPr/>
      <dgm:t>
        <a:bodyPr/>
        <a:lstStyle/>
        <a:p>
          <a:pPr latinLnBrk="1"/>
          <a:endParaRPr lang="ko-KR" altLang="en-US"/>
        </a:p>
      </dgm:t>
    </dgm:pt>
    <dgm:pt modelId="{323E0226-70CA-411C-BFC6-D67DD864EFEA}" type="sibTrans" cxnId="{EC5A3FEA-DFE4-40A0-ACE7-CED30C8F0057}">
      <dgm:prSet/>
      <dgm:spPr/>
      <dgm:t>
        <a:bodyPr/>
        <a:lstStyle/>
        <a:p>
          <a:pPr latinLnBrk="1"/>
          <a:endParaRPr lang="ko-KR" altLang="en-US"/>
        </a:p>
      </dgm:t>
    </dgm:pt>
    <dgm:pt modelId="{E9ADD9EA-C71B-43B1-94AB-E016F225AD62}" type="pres">
      <dgm:prSet presAssocID="{250ECCD0-066F-4CD8-AA9A-7DF9DEE6B83D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7AA0D699-BA80-44DF-ABDE-9710E4A5A349}" type="pres">
      <dgm:prSet presAssocID="{75056E56-9D6C-4A13-95AD-9EDC6ADDEC49}" presName="vertOne" presStyleCnt="0"/>
      <dgm:spPr/>
    </dgm:pt>
    <dgm:pt modelId="{BA963070-DF89-4F53-990C-ECB231A4C6DA}" type="pres">
      <dgm:prSet presAssocID="{75056E56-9D6C-4A13-95AD-9EDC6ADDEC49}" presName="txOne" presStyleLbl="node0" presStyleIdx="0" presStyleCnt="1" custScaleY="37761">
        <dgm:presLayoutVars>
          <dgm:chPref val="3"/>
        </dgm:presLayoutVars>
      </dgm:prSet>
      <dgm:spPr/>
    </dgm:pt>
    <dgm:pt modelId="{59439383-E9C9-4D2F-8C87-12BB14633CF8}" type="pres">
      <dgm:prSet presAssocID="{75056E56-9D6C-4A13-95AD-9EDC6ADDEC49}" presName="parTransOne" presStyleCnt="0"/>
      <dgm:spPr/>
    </dgm:pt>
    <dgm:pt modelId="{DE09AFFC-3C73-4CDE-AC01-5B2278C6FE40}" type="pres">
      <dgm:prSet presAssocID="{75056E56-9D6C-4A13-95AD-9EDC6ADDEC49}" presName="horzOne" presStyleCnt="0"/>
      <dgm:spPr/>
    </dgm:pt>
    <dgm:pt modelId="{77DFC577-81FF-4F84-AEAE-71828511EAD1}" type="pres">
      <dgm:prSet presAssocID="{ECBCC038-FD92-4435-BB20-20C60B6A2EAC}" presName="vertTwo" presStyleCnt="0"/>
      <dgm:spPr/>
    </dgm:pt>
    <dgm:pt modelId="{35DE5C1B-E726-449E-8CA5-EA264A777874}" type="pres">
      <dgm:prSet presAssocID="{ECBCC038-FD92-4435-BB20-20C60B6A2EAC}" presName="txTwo" presStyleLbl="node2" presStyleIdx="0" presStyleCnt="2" custScaleX="101491" custScaleY="152780">
        <dgm:presLayoutVars>
          <dgm:chPref val="3"/>
        </dgm:presLayoutVars>
      </dgm:prSet>
      <dgm:spPr/>
    </dgm:pt>
    <dgm:pt modelId="{14E7CD8F-CEF3-4DFB-818B-0A607B6C0107}" type="pres">
      <dgm:prSet presAssocID="{ECBCC038-FD92-4435-BB20-20C60B6A2EAC}" presName="horzTwo" presStyleCnt="0"/>
      <dgm:spPr/>
    </dgm:pt>
    <dgm:pt modelId="{B237F66D-3BA7-4DE5-B208-2CCC87107BFC}" type="pres">
      <dgm:prSet presAssocID="{607AF2F5-E857-4B46-9E02-4A6D31537203}" presName="sibSpaceTwo" presStyleCnt="0"/>
      <dgm:spPr/>
    </dgm:pt>
    <dgm:pt modelId="{C8FF15A0-48C9-42EB-83E5-90EC9C61EC57}" type="pres">
      <dgm:prSet presAssocID="{7F0B0230-CBE4-40E0-A924-59F08374130F}" presName="vertTwo" presStyleCnt="0"/>
      <dgm:spPr/>
    </dgm:pt>
    <dgm:pt modelId="{4947079A-105D-42CE-BC12-3935EA35AECD}" type="pres">
      <dgm:prSet presAssocID="{7F0B0230-CBE4-40E0-A924-59F08374130F}" presName="txTwo" presStyleLbl="node2" presStyleIdx="1" presStyleCnt="2" custScaleY="38574">
        <dgm:presLayoutVars>
          <dgm:chPref val="3"/>
        </dgm:presLayoutVars>
      </dgm:prSet>
      <dgm:spPr/>
    </dgm:pt>
    <dgm:pt modelId="{8C07E208-8C9C-4DD6-86DE-6F84EC9B66C2}" type="pres">
      <dgm:prSet presAssocID="{7F0B0230-CBE4-40E0-A924-59F08374130F}" presName="parTransTwo" presStyleCnt="0"/>
      <dgm:spPr/>
    </dgm:pt>
    <dgm:pt modelId="{9B92AD1B-E2D3-424B-A410-83AA0FD2EBE4}" type="pres">
      <dgm:prSet presAssocID="{7F0B0230-CBE4-40E0-A924-59F08374130F}" presName="horzTwo" presStyleCnt="0"/>
      <dgm:spPr/>
    </dgm:pt>
    <dgm:pt modelId="{C1B813B8-E798-4262-AB51-F7EEE307BD5B}" type="pres">
      <dgm:prSet presAssocID="{4F4C9629-6730-489F-9CCA-CB82A418B973}" presName="vertThree" presStyleCnt="0"/>
      <dgm:spPr/>
    </dgm:pt>
    <dgm:pt modelId="{E8419CC2-5BA2-45FE-BEB9-6BD9C7834523}" type="pres">
      <dgm:prSet presAssocID="{4F4C9629-6730-489F-9CCA-CB82A418B973}" presName="txThree" presStyleLbl="node3" presStyleIdx="0" presStyleCnt="3">
        <dgm:presLayoutVars>
          <dgm:chPref val="3"/>
        </dgm:presLayoutVars>
      </dgm:prSet>
      <dgm:spPr/>
    </dgm:pt>
    <dgm:pt modelId="{1A8B175F-D570-4224-B5CC-9D751D2B294A}" type="pres">
      <dgm:prSet presAssocID="{4F4C9629-6730-489F-9CCA-CB82A418B973}" presName="horzThree" presStyleCnt="0"/>
      <dgm:spPr/>
    </dgm:pt>
    <dgm:pt modelId="{C327C8E6-DD35-41EF-81ED-3570B683A153}" type="pres">
      <dgm:prSet presAssocID="{3F17D68A-EFCF-4C0B-9C77-EF72E34456F1}" presName="sibSpaceThree" presStyleCnt="0"/>
      <dgm:spPr/>
    </dgm:pt>
    <dgm:pt modelId="{7206F124-37E5-4D6A-84B8-DA9A1CE1F0E0}" type="pres">
      <dgm:prSet presAssocID="{AEFC3B65-BF41-4E78-B626-BD3A644A8230}" presName="vertThree" presStyleCnt="0"/>
      <dgm:spPr/>
    </dgm:pt>
    <dgm:pt modelId="{0A3688B9-1652-4E51-8CBC-2F70334BFDA6}" type="pres">
      <dgm:prSet presAssocID="{AEFC3B65-BF41-4E78-B626-BD3A644A8230}" presName="txThree" presStyleLbl="node3" presStyleIdx="1" presStyleCnt="3">
        <dgm:presLayoutVars>
          <dgm:chPref val="3"/>
        </dgm:presLayoutVars>
      </dgm:prSet>
      <dgm:spPr/>
    </dgm:pt>
    <dgm:pt modelId="{E978DFBA-1820-4989-9AC1-4CFCB68ACA32}" type="pres">
      <dgm:prSet presAssocID="{AEFC3B65-BF41-4E78-B626-BD3A644A8230}" presName="horzThree" presStyleCnt="0"/>
      <dgm:spPr/>
    </dgm:pt>
    <dgm:pt modelId="{C478519D-1312-4F2F-AAC4-606465C550F7}" type="pres">
      <dgm:prSet presAssocID="{EDB683DF-C80C-4754-9900-8D6C79A68C12}" presName="sibSpaceThree" presStyleCnt="0"/>
      <dgm:spPr/>
    </dgm:pt>
    <dgm:pt modelId="{E2D643DF-31DC-4362-87BE-8B8E217F0BE8}" type="pres">
      <dgm:prSet presAssocID="{1EE56CE9-7D81-48D2-9E90-4C296B8C06D2}" presName="vertThree" presStyleCnt="0"/>
      <dgm:spPr/>
    </dgm:pt>
    <dgm:pt modelId="{8ADFE795-61C3-4BB5-8447-C0DE632F57D0}" type="pres">
      <dgm:prSet presAssocID="{1EE56CE9-7D81-48D2-9E90-4C296B8C06D2}" presName="txThree" presStyleLbl="node3" presStyleIdx="2" presStyleCnt="3" custScaleY="43133">
        <dgm:presLayoutVars>
          <dgm:chPref val="3"/>
        </dgm:presLayoutVars>
      </dgm:prSet>
      <dgm:spPr/>
    </dgm:pt>
    <dgm:pt modelId="{0A6124DC-1DA0-4CA8-AE0D-8D9157ED14E7}" type="pres">
      <dgm:prSet presAssocID="{1EE56CE9-7D81-48D2-9E90-4C296B8C06D2}" presName="parTransThree" presStyleCnt="0"/>
      <dgm:spPr/>
    </dgm:pt>
    <dgm:pt modelId="{9275E896-3519-47F6-B923-487FCEAC8B62}" type="pres">
      <dgm:prSet presAssocID="{1EE56CE9-7D81-48D2-9E90-4C296B8C06D2}" presName="horzThree" presStyleCnt="0"/>
      <dgm:spPr/>
    </dgm:pt>
    <dgm:pt modelId="{0CE323AA-FE16-484E-82EB-6AFD8708C0B9}" type="pres">
      <dgm:prSet presAssocID="{5F2650C5-A513-4DA3-B37C-F6F42E4E6D81}" presName="vertFour" presStyleCnt="0">
        <dgm:presLayoutVars>
          <dgm:chPref val="3"/>
        </dgm:presLayoutVars>
      </dgm:prSet>
      <dgm:spPr/>
    </dgm:pt>
    <dgm:pt modelId="{9367A2C5-22B3-4049-8075-A35133C7106F}" type="pres">
      <dgm:prSet presAssocID="{5F2650C5-A513-4DA3-B37C-F6F42E4E6D81}" presName="txFour" presStyleLbl="node4" presStyleIdx="0" presStyleCnt="3" custScaleY="43707">
        <dgm:presLayoutVars>
          <dgm:chPref val="3"/>
        </dgm:presLayoutVars>
      </dgm:prSet>
      <dgm:spPr/>
    </dgm:pt>
    <dgm:pt modelId="{659DB86F-7F86-4916-B199-67BFB6BFEC19}" type="pres">
      <dgm:prSet presAssocID="{5F2650C5-A513-4DA3-B37C-F6F42E4E6D81}" presName="horzFour" presStyleCnt="0"/>
      <dgm:spPr/>
    </dgm:pt>
    <dgm:pt modelId="{EF461CCB-1C30-4FB2-8E27-2D0CB184B614}" type="pres">
      <dgm:prSet presAssocID="{418B578A-F920-4014-A65C-E48C5BFC8131}" presName="sibSpaceFour" presStyleCnt="0"/>
      <dgm:spPr/>
    </dgm:pt>
    <dgm:pt modelId="{0904533D-AA86-4CB2-8D7C-B23074348D43}" type="pres">
      <dgm:prSet presAssocID="{54E892F1-A4DC-46E6-998D-A460223C7559}" presName="vertFour" presStyleCnt="0">
        <dgm:presLayoutVars>
          <dgm:chPref val="3"/>
        </dgm:presLayoutVars>
      </dgm:prSet>
      <dgm:spPr/>
    </dgm:pt>
    <dgm:pt modelId="{2D681565-B8B4-4BD7-B85D-27159B61E413}" type="pres">
      <dgm:prSet presAssocID="{54E892F1-A4DC-46E6-998D-A460223C7559}" presName="txFour" presStyleLbl="node4" presStyleIdx="1" presStyleCnt="3" custScaleY="43707">
        <dgm:presLayoutVars>
          <dgm:chPref val="3"/>
        </dgm:presLayoutVars>
      </dgm:prSet>
      <dgm:spPr/>
    </dgm:pt>
    <dgm:pt modelId="{02F3FDAB-B2BB-4220-B546-61D3838AF688}" type="pres">
      <dgm:prSet presAssocID="{54E892F1-A4DC-46E6-998D-A460223C7559}" presName="horzFour" presStyleCnt="0"/>
      <dgm:spPr/>
    </dgm:pt>
    <dgm:pt modelId="{FA3E447E-1B02-42D2-8D3F-323EF0D576EA}" type="pres">
      <dgm:prSet presAssocID="{F2F9BCDF-F34C-473A-A899-29C867638A50}" presName="sibSpaceFour" presStyleCnt="0"/>
      <dgm:spPr/>
    </dgm:pt>
    <dgm:pt modelId="{762434A9-674A-46B5-B120-94426CDAB912}" type="pres">
      <dgm:prSet presAssocID="{D436B0A2-53A9-441B-86F9-11447A797876}" presName="vertFour" presStyleCnt="0">
        <dgm:presLayoutVars>
          <dgm:chPref val="3"/>
        </dgm:presLayoutVars>
      </dgm:prSet>
      <dgm:spPr/>
    </dgm:pt>
    <dgm:pt modelId="{842FF50A-2663-4198-BCD8-FD259C6555D6}" type="pres">
      <dgm:prSet presAssocID="{D436B0A2-53A9-441B-86F9-11447A797876}" presName="txFour" presStyleLbl="node4" presStyleIdx="2" presStyleCnt="3" custScaleY="43707">
        <dgm:presLayoutVars>
          <dgm:chPref val="3"/>
        </dgm:presLayoutVars>
      </dgm:prSet>
      <dgm:spPr/>
    </dgm:pt>
    <dgm:pt modelId="{41E08BCE-7FBC-4F55-BD5E-9F2FBE9C990A}" type="pres">
      <dgm:prSet presAssocID="{D436B0A2-53A9-441B-86F9-11447A797876}" presName="horzFour" presStyleCnt="0"/>
      <dgm:spPr/>
    </dgm:pt>
  </dgm:ptLst>
  <dgm:cxnLst>
    <dgm:cxn modelId="{011AF10C-1552-4593-948C-E81A1B41960E}" srcId="{75056E56-9D6C-4A13-95AD-9EDC6ADDEC49}" destId="{7F0B0230-CBE4-40E0-A924-59F08374130F}" srcOrd="1" destOrd="0" parTransId="{5FCC659A-EDDB-47DA-9D45-7D3F22EC9D3B}" sibTransId="{936BF727-A76E-4370-9224-641031BCDCEA}"/>
    <dgm:cxn modelId="{141BD80F-5111-4996-9FED-0D31161C0FF1}" type="presOf" srcId="{5F2650C5-A513-4DA3-B37C-F6F42E4E6D81}" destId="{9367A2C5-22B3-4049-8075-A35133C7106F}" srcOrd="0" destOrd="0" presId="urn:microsoft.com/office/officeart/2005/8/layout/hierarchy4"/>
    <dgm:cxn modelId="{27D30513-66EF-4647-A471-31DEFD54AEBF}" type="presOf" srcId="{4F4C9629-6730-489F-9CCA-CB82A418B973}" destId="{E8419CC2-5BA2-45FE-BEB9-6BD9C7834523}" srcOrd="0" destOrd="0" presId="urn:microsoft.com/office/officeart/2005/8/layout/hierarchy4"/>
    <dgm:cxn modelId="{2B797F67-C6E7-4960-87DA-A6B8A02973E9}" srcId="{7F0B0230-CBE4-40E0-A924-59F08374130F}" destId="{AEFC3B65-BF41-4E78-B626-BD3A644A8230}" srcOrd="1" destOrd="0" parTransId="{0A2C4F01-CDAB-47FC-895F-A21389A0BEC5}" sibTransId="{EDB683DF-C80C-4754-9900-8D6C79A68C12}"/>
    <dgm:cxn modelId="{03A2484F-78AF-4821-B91E-6F8D1DF59A0E}" type="presOf" srcId="{54E892F1-A4DC-46E6-998D-A460223C7559}" destId="{2D681565-B8B4-4BD7-B85D-27159B61E413}" srcOrd="0" destOrd="0" presId="urn:microsoft.com/office/officeart/2005/8/layout/hierarchy4"/>
    <dgm:cxn modelId="{E2889C71-E8FC-4CF2-BD22-D37B8C94AC02}" srcId="{7F0B0230-CBE4-40E0-A924-59F08374130F}" destId="{1EE56CE9-7D81-48D2-9E90-4C296B8C06D2}" srcOrd="2" destOrd="0" parTransId="{54021878-F1C5-486E-94E8-B427B3147C0C}" sibTransId="{7EC9C85E-01A3-46A8-B663-A096E1E1B4B2}"/>
    <dgm:cxn modelId="{61D8F659-2551-4229-A8B7-F38CDE755437}" srcId="{250ECCD0-066F-4CD8-AA9A-7DF9DEE6B83D}" destId="{75056E56-9D6C-4A13-95AD-9EDC6ADDEC49}" srcOrd="0" destOrd="0" parTransId="{9E4DEB4F-EF8C-495A-BF15-51D765846368}" sibTransId="{2572EECD-D7C3-497D-BBFB-068F6B013E25}"/>
    <dgm:cxn modelId="{7152F779-DBCD-43A4-8692-EF575AB038B9}" type="presOf" srcId="{75056E56-9D6C-4A13-95AD-9EDC6ADDEC49}" destId="{BA963070-DF89-4F53-990C-ECB231A4C6DA}" srcOrd="0" destOrd="0" presId="urn:microsoft.com/office/officeart/2005/8/layout/hierarchy4"/>
    <dgm:cxn modelId="{F5DB1484-27F0-4EC9-98C8-F779F4F50A71}" type="presOf" srcId="{AEFC3B65-BF41-4E78-B626-BD3A644A8230}" destId="{0A3688B9-1652-4E51-8CBC-2F70334BFDA6}" srcOrd="0" destOrd="0" presId="urn:microsoft.com/office/officeart/2005/8/layout/hierarchy4"/>
    <dgm:cxn modelId="{9348B985-822E-47FE-B2EA-B453C1ADB476}" srcId="{75056E56-9D6C-4A13-95AD-9EDC6ADDEC49}" destId="{ECBCC038-FD92-4435-BB20-20C60B6A2EAC}" srcOrd="0" destOrd="0" parTransId="{FEE51060-907E-4D4F-8BEB-4CB5CFED8CD6}" sibTransId="{607AF2F5-E857-4B46-9E02-4A6D31537203}"/>
    <dgm:cxn modelId="{9AFB83A4-975C-4CC8-8B57-05F0C9EBBF07}" srcId="{1EE56CE9-7D81-48D2-9E90-4C296B8C06D2}" destId="{54E892F1-A4DC-46E6-998D-A460223C7559}" srcOrd="1" destOrd="0" parTransId="{FA35C009-E975-4E6A-BF22-2A20D1B79E3B}" sibTransId="{F2F9BCDF-F34C-473A-A899-29C867638A50}"/>
    <dgm:cxn modelId="{DBD817AB-85D7-422F-9F69-8BD44B0DC17B}" type="presOf" srcId="{7F0B0230-CBE4-40E0-A924-59F08374130F}" destId="{4947079A-105D-42CE-BC12-3935EA35AECD}" srcOrd="0" destOrd="0" presId="urn:microsoft.com/office/officeart/2005/8/layout/hierarchy4"/>
    <dgm:cxn modelId="{7F0421AB-C126-4CF7-9BA9-5FAA4CC17D42}" srcId="{1EE56CE9-7D81-48D2-9E90-4C296B8C06D2}" destId="{5F2650C5-A513-4DA3-B37C-F6F42E4E6D81}" srcOrd="0" destOrd="0" parTransId="{8D41F492-B725-4697-B753-8B4D75C0821A}" sibTransId="{418B578A-F920-4014-A65C-E48C5BFC8131}"/>
    <dgm:cxn modelId="{3167DFB3-C589-44E0-A2DA-D9A50585ED2B}" type="presOf" srcId="{ECBCC038-FD92-4435-BB20-20C60B6A2EAC}" destId="{35DE5C1B-E726-449E-8CA5-EA264A777874}" srcOrd="0" destOrd="0" presId="urn:microsoft.com/office/officeart/2005/8/layout/hierarchy4"/>
    <dgm:cxn modelId="{BCE889BC-ECD1-49B6-B99D-FBC54DC9EB7A}" type="presOf" srcId="{1EE56CE9-7D81-48D2-9E90-4C296B8C06D2}" destId="{8ADFE795-61C3-4BB5-8447-C0DE632F57D0}" srcOrd="0" destOrd="0" presId="urn:microsoft.com/office/officeart/2005/8/layout/hierarchy4"/>
    <dgm:cxn modelId="{0272F9D1-42D1-4C93-9D55-D263A520D430}" srcId="{7F0B0230-CBE4-40E0-A924-59F08374130F}" destId="{4F4C9629-6730-489F-9CCA-CB82A418B973}" srcOrd="0" destOrd="0" parTransId="{A631CE2B-5C08-4E3D-BBB8-14A0721F3B7E}" sibTransId="{3F17D68A-EFCF-4C0B-9C77-EF72E34456F1}"/>
    <dgm:cxn modelId="{64932FDF-3F66-4D28-8E1A-319BB141EF20}" type="presOf" srcId="{250ECCD0-066F-4CD8-AA9A-7DF9DEE6B83D}" destId="{E9ADD9EA-C71B-43B1-94AB-E016F225AD62}" srcOrd="0" destOrd="0" presId="urn:microsoft.com/office/officeart/2005/8/layout/hierarchy4"/>
    <dgm:cxn modelId="{680D5DE8-A4AC-47A6-8310-C372452DF642}" type="presOf" srcId="{D436B0A2-53A9-441B-86F9-11447A797876}" destId="{842FF50A-2663-4198-BCD8-FD259C6555D6}" srcOrd="0" destOrd="0" presId="urn:microsoft.com/office/officeart/2005/8/layout/hierarchy4"/>
    <dgm:cxn modelId="{EC5A3FEA-DFE4-40A0-ACE7-CED30C8F0057}" srcId="{1EE56CE9-7D81-48D2-9E90-4C296B8C06D2}" destId="{D436B0A2-53A9-441B-86F9-11447A797876}" srcOrd="2" destOrd="0" parTransId="{629E808B-1C80-4000-81EC-3D8A9287A59D}" sibTransId="{323E0226-70CA-411C-BFC6-D67DD864EFEA}"/>
    <dgm:cxn modelId="{85B00DF1-B92B-482E-928A-519501CE1BF5}" type="presParOf" srcId="{E9ADD9EA-C71B-43B1-94AB-E016F225AD62}" destId="{7AA0D699-BA80-44DF-ABDE-9710E4A5A349}" srcOrd="0" destOrd="0" presId="urn:microsoft.com/office/officeart/2005/8/layout/hierarchy4"/>
    <dgm:cxn modelId="{3CFCD782-9DE2-48A5-AA82-5C8E67D039B0}" type="presParOf" srcId="{7AA0D699-BA80-44DF-ABDE-9710E4A5A349}" destId="{BA963070-DF89-4F53-990C-ECB231A4C6DA}" srcOrd="0" destOrd="0" presId="urn:microsoft.com/office/officeart/2005/8/layout/hierarchy4"/>
    <dgm:cxn modelId="{07D4CDF4-2D21-4E49-86B3-15899A4591AD}" type="presParOf" srcId="{7AA0D699-BA80-44DF-ABDE-9710E4A5A349}" destId="{59439383-E9C9-4D2F-8C87-12BB14633CF8}" srcOrd="1" destOrd="0" presId="urn:microsoft.com/office/officeart/2005/8/layout/hierarchy4"/>
    <dgm:cxn modelId="{BB28E5E2-B603-4CB3-B509-D6859462588E}" type="presParOf" srcId="{7AA0D699-BA80-44DF-ABDE-9710E4A5A349}" destId="{DE09AFFC-3C73-4CDE-AC01-5B2278C6FE40}" srcOrd="2" destOrd="0" presId="urn:microsoft.com/office/officeart/2005/8/layout/hierarchy4"/>
    <dgm:cxn modelId="{4B5B6405-9DDA-4A84-A239-8D51CEE33DAC}" type="presParOf" srcId="{DE09AFFC-3C73-4CDE-AC01-5B2278C6FE40}" destId="{77DFC577-81FF-4F84-AEAE-71828511EAD1}" srcOrd="0" destOrd="0" presId="urn:microsoft.com/office/officeart/2005/8/layout/hierarchy4"/>
    <dgm:cxn modelId="{7EF54571-20E7-4033-BA4D-83B0FF446A2D}" type="presParOf" srcId="{77DFC577-81FF-4F84-AEAE-71828511EAD1}" destId="{35DE5C1B-E726-449E-8CA5-EA264A777874}" srcOrd="0" destOrd="0" presId="urn:microsoft.com/office/officeart/2005/8/layout/hierarchy4"/>
    <dgm:cxn modelId="{CEF7F2CE-1C40-47F1-AE90-8B37A2069287}" type="presParOf" srcId="{77DFC577-81FF-4F84-AEAE-71828511EAD1}" destId="{14E7CD8F-CEF3-4DFB-818B-0A607B6C0107}" srcOrd="1" destOrd="0" presId="urn:microsoft.com/office/officeart/2005/8/layout/hierarchy4"/>
    <dgm:cxn modelId="{39E1A740-8955-4947-B328-E8D81AFB4485}" type="presParOf" srcId="{DE09AFFC-3C73-4CDE-AC01-5B2278C6FE40}" destId="{B237F66D-3BA7-4DE5-B208-2CCC87107BFC}" srcOrd="1" destOrd="0" presId="urn:microsoft.com/office/officeart/2005/8/layout/hierarchy4"/>
    <dgm:cxn modelId="{FF08387A-04F9-4BC2-90A5-2E965DB01225}" type="presParOf" srcId="{DE09AFFC-3C73-4CDE-AC01-5B2278C6FE40}" destId="{C8FF15A0-48C9-42EB-83E5-90EC9C61EC57}" srcOrd="2" destOrd="0" presId="urn:microsoft.com/office/officeart/2005/8/layout/hierarchy4"/>
    <dgm:cxn modelId="{00F4E29A-4F97-45AE-A804-1CDC04F4B383}" type="presParOf" srcId="{C8FF15A0-48C9-42EB-83E5-90EC9C61EC57}" destId="{4947079A-105D-42CE-BC12-3935EA35AECD}" srcOrd="0" destOrd="0" presId="urn:microsoft.com/office/officeart/2005/8/layout/hierarchy4"/>
    <dgm:cxn modelId="{6AB5E91D-A29A-46F3-ABF6-7DEC7123CEB9}" type="presParOf" srcId="{C8FF15A0-48C9-42EB-83E5-90EC9C61EC57}" destId="{8C07E208-8C9C-4DD6-86DE-6F84EC9B66C2}" srcOrd="1" destOrd="0" presId="urn:microsoft.com/office/officeart/2005/8/layout/hierarchy4"/>
    <dgm:cxn modelId="{0C47EFF9-6D0D-40E3-B4FD-09F92DAB1A39}" type="presParOf" srcId="{C8FF15A0-48C9-42EB-83E5-90EC9C61EC57}" destId="{9B92AD1B-E2D3-424B-A410-83AA0FD2EBE4}" srcOrd="2" destOrd="0" presId="urn:microsoft.com/office/officeart/2005/8/layout/hierarchy4"/>
    <dgm:cxn modelId="{6536FB86-28CF-423A-B903-BBEB413D11BC}" type="presParOf" srcId="{9B92AD1B-E2D3-424B-A410-83AA0FD2EBE4}" destId="{C1B813B8-E798-4262-AB51-F7EEE307BD5B}" srcOrd="0" destOrd="0" presId="urn:microsoft.com/office/officeart/2005/8/layout/hierarchy4"/>
    <dgm:cxn modelId="{DA664E51-FEA6-46E8-8B0F-5910DB2D8CDE}" type="presParOf" srcId="{C1B813B8-E798-4262-AB51-F7EEE307BD5B}" destId="{E8419CC2-5BA2-45FE-BEB9-6BD9C7834523}" srcOrd="0" destOrd="0" presId="urn:microsoft.com/office/officeart/2005/8/layout/hierarchy4"/>
    <dgm:cxn modelId="{E40977F1-4CC0-4CE8-8157-C33EC5FD0371}" type="presParOf" srcId="{C1B813B8-E798-4262-AB51-F7EEE307BD5B}" destId="{1A8B175F-D570-4224-B5CC-9D751D2B294A}" srcOrd="1" destOrd="0" presId="urn:microsoft.com/office/officeart/2005/8/layout/hierarchy4"/>
    <dgm:cxn modelId="{4E208E79-AE64-4454-813E-A5E3AE6F9E34}" type="presParOf" srcId="{9B92AD1B-E2D3-424B-A410-83AA0FD2EBE4}" destId="{C327C8E6-DD35-41EF-81ED-3570B683A153}" srcOrd="1" destOrd="0" presId="urn:microsoft.com/office/officeart/2005/8/layout/hierarchy4"/>
    <dgm:cxn modelId="{62E9451D-BBF9-4F9E-9384-DDAB161FC4A9}" type="presParOf" srcId="{9B92AD1B-E2D3-424B-A410-83AA0FD2EBE4}" destId="{7206F124-37E5-4D6A-84B8-DA9A1CE1F0E0}" srcOrd="2" destOrd="0" presId="urn:microsoft.com/office/officeart/2005/8/layout/hierarchy4"/>
    <dgm:cxn modelId="{0D6D34CB-1CBE-4053-B7D7-BEA97D371FAC}" type="presParOf" srcId="{7206F124-37E5-4D6A-84B8-DA9A1CE1F0E0}" destId="{0A3688B9-1652-4E51-8CBC-2F70334BFDA6}" srcOrd="0" destOrd="0" presId="urn:microsoft.com/office/officeart/2005/8/layout/hierarchy4"/>
    <dgm:cxn modelId="{2381E6D0-0B21-4760-A3A4-22D98FB1CFEA}" type="presParOf" srcId="{7206F124-37E5-4D6A-84B8-DA9A1CE1F0E0}" destId="{E978DFBA-1820-4989-9AC1-4CFCB68ACA32}" srcOrd="1" destOrd="0" presId="urn:microsoft.com/office/officeart/2005/8/layout/hierarchy4"/>
    <dgm:cxn modelId="{9A268C3D-AEB8-4FC7-AD06-0966301518F7}" type="presParOf" srcId="{9B92AD1B-E2D3-424B-A410-83AA0FD2EBE4}" destId="{C478519D-1312-4F2F-AAC4-606465C550F7}" srcOrd="3" destOrd="0" presId="urn:microsoft.com/office/officeart/2005/8/layout/hierarchy4"/>
    <dgm:cxn modelId="{BAB9925E-29A0-44EE-819A-BDE7B278BEA6}" type="presParOf" srcId="{9B92AD1B-E2D3-424B-A410-83AA0FD2EBE4}" destId="{E2D643DF-31DC-4362-87BE-8B8E217F0BE8}" srcOrd="4" destOrd="0" presId="urn:microsoft.com/office/officeart/2005/8/layout/hierarchy4"/>
    <dgm:cxn modelId="{5CB91401-BEAC-4071-8912-CA363C196211}" type="presParOf" srcId="{E2D643DF-31DC-4362-87BE-8B8E217F0BE8}" destId="{8ADFE795-61C3-4BB5-8447-C0DE632F57D0}" srcOrd="0" destOrd="0" presId="urn:microsoft.com/office/officeart/2005/8/layout/hierarchy4"/>
    <dgm:cxn modelId="{9305980A-0D61-4F0D-9F46-A592058079A1}" type="presParOf" srcId="{E2D643DF-31DC-4362-87BE-8B8E217F0BE8}" destId="{0A6124DC-1DA0-4CA8-AE0D-8D9157ED14E7}" srcOrd="1" destOrd="0" presId="urn:microsoft.com/office/officeart/2005/8/layout/hierarchy4"/>
    <dgm:cxn modelId="{EB938AA0-BEEC-4FC8-B982-3F45CFF57A24}" type="presParOf" srcId="{E2D643DF-31DC-4362-87BE-8B8E217F0BE8}" destId="{9275E896-3519-47F6-B923-487FCEAC8B62}" srcOrd="2" destOrd="0" presId="urn:microsoft.com/office/officeart/2005/8/layout/hierarchy4"/>
    <dgm:cxn modelId="{B2081445-8EFC-4174-945C-31076440F4B5}" type="presParOf" srcId="{9275E896-3519-47F6-B923-487FCEAC8B62}" destId="{0CE323AA-FE16-484E-82EB-6AFD8708C0B9}" srcOrd="0" destOrd="0" presId="urn:microsoft.com/office/officeart/2005/8/layout/hierarchy4"/>
    <dgm:cxn modelId="{C4E90B2E-3C6C-4D47-996D-B4DCC81A7DE2}" type="presParOf" srcId="{0CE323AA-FE16-484E-82EB-6AFD8708C0B9}" destId="{9367A2C5-22B3-4049-8075-A35133C7106F}" srcOrd="0" destOrd="0" presId="urn:microsoft.com/office/officeart/2005/8/layout/hierarchy4"/>
    <dgm:cxn modelId="{670FB660-641F-4FE5-AAEA-D7C277B5D4F8}" type="presParOf" srcId="{0CE323AA-FE16-484E-82EB-6AFD8708C0B9}" destId="{659DB86F-7F86-4916-B199-67BFB6BFEC19}" srcOrd="1" destOrd="0" presId="urn:microsoft.com/office/officeart/2005/8/layout/hierarchy4"/>
    <dgm:cxn modelId="{3D406354-5C42-4AD6-94FB-CEE2E836DA08}" type="presParOf" srcId="{9275E896-3519-47F6-B923-487FCEAC8B62}" destId="{EF461CCB-1C30-4FB2-8E27-2D0CB184B614}" srcOrd="1" destOrd="0" presId="urn:microsoft.com/office/officeart/2005/8/layout/hierarchy4"/>
    <dgm:cxn modelId="{594BBC40-5636-45C2-906C-5BAE209DEA8A}" type="presParOf" srcId="{9275E896-3519-47F6-B923-487FCEAC8B62}" destId="{0904533D-AA86-4CB2-8D7C-B23074348D43}" srcOrd="2" destOrd="0" presId="urn:microsoft.com/office/officeart/2005/8/layout/hierarchy4"/>
    <dgm:cxn modelId="{EB39C63D-C75D-45EF-AC4D-F812DB44F1AE}" type="presParOf" srcId="{0904533D-AA86-4CB2-8D7C-B23074348D43}" destId="{2D681565-B8B4-4BD7-B85D-27159B61E413}" srcOrd="0" destOrd="0" presId="urn:microsoft.com/office/officeart/2005/8/layout/hierarchy4"/>
    <dgm:cxn modelId="{E4758A8D-950B-465F-B795-495F26E291BC}" type="presParOf" srcId="{0904533D-AA86-4CB2-8D7C-B23074348D43}" destId="{02F3FDAB-B2BB-4220-B546-61D3838AF688}" srcOrd="1" destOrd="0" presId="urn:microsoft.com/office/officeart/2005/8/layout/hierarchy4"/>
    <dgm:cxn modelId="{0AC2F313-6089-453F-BDDC-134FB46DD0B8}" type="presParOf" srcId="{9275E896-3519-47F6-B923-487FCEAC8B62}" destId="{FA3E447E-1B02-42D2-8D3F-323EF0D576EA}" srcOrd="3" destOrd="0" presId="urn:microsoft.com/office/officeart/2005/8/layout/hierarchy4"/>
    <dgm:cxn modelId="{319FAEEA-4214-4F75-820F-9788779DCA0C}" type="presParOf" srcId="{9275E896-3519-47F6-B923-487FCEAC8B62}" destId="{762434A9-674A-46B5-B120-94426CDAB912}" srcOrd="4" destOrd="0" presId="urn:microsoft.com/office/officeart/2005/8/layout/hierarchy4"/>
    <dgm:cxn modelId="{CF2745AF-F052-43BB-9440-120315F87C15}" type="presParOf" srcId="{762434A9-674A-46B5-B120-94426CDAB912}" destId="{842FF50A-2663-4198-BCD8-FD259C6555D6}" srcOrd="0" destOrd="0" presId="urn:microsoft.com/office/officeart/2005/8/layout/hierarchy4"/>
    <dgm:cxn modelId="{B29A7410-E0F2-4079-B01A-B04680FB181C}" type="presParOf" srcId="{762434A9-674A-46B5-B120-94426CDAB912}" destId="{41E08BCE-7FBC-4F55-BD5E-9F2FBE9C990A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2EA2B6E-134D-4413-9573-BBEFA701DE4C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2D4F6BE1-795C-460F-9C51-09FBDD1476DE}">
      <dgm:prSet custT="1"/>
      <dgm:spPr/>
      <dgm:t>
        <a:bodyPr/>
        <a:lstStyle/>
        <a:p>
          <a:pPr latinLnBrk="1"/>
          <a:r>
            <a:rPr lang="en-US" sz="2000" dirty="0">
              <a:hlinkClick xmlns:r="http://schemas.openxmlformats.org/officeDocument/2006/relationships" r:id="rId1"/>
            </a:rPr>
            <a:t>https://www.flaticon.com/</a:t>
          </a:r>
          <a:r>
            <a:rPr lang="en-US" sz="2000" dirty="0"/>
            <a:t> </a:t>
          </a:r>
          <a:endParaRPr lang="en-US" sz="2000" dirty="0">
            <a:latin typeface="SF Compact Display" panose="020B0504030202060204" pitchFamily="34" charset="0"/>
          </a:endParaRPr>
        </a:p>
      </dgm:t>
    </dgm:pt>
    <dgm:pt modelId="{BF3D09DB-451F-4C46-A43A-1C87CB6602E1}" type="parTrans" cxnId="{29C6EDBB-D3CF-4A02-AAF9-BC2393DAEF1A}">
      <dgm:prSet/>
      <dgm:spPr/>
      <dgm:t>
        <a:bodyPr/>
        <a:lstStyle/>
        <a:p>
          <a:endParaRPr lang="en-US" sz="1400">
            <a:latin typeface="SF Compact Display" panose="020B0504030202060204" pitchFamily="34" charset="0"/>
          </a:endParaRPr>
        </a:p>
      </dgm:t>
    </dgm:pt>
    <dgm:pt modelId="{A2FDD66F-4CE0-48F9-8938-33360A013F3B}" type="sibTrans" cxnId="{29C6EDBB-D3CF-4A02-AAF9-BC2393DAEF1A}">
      <dgm:prSet/>
      <dgm:spPr/>
      <dgm:t>
        <a:bodyPr/>
        <a:lstStyle/>
        <a:p>
          <a:endParaRPr lang="en-US" sz="1400">
            <a:latin typeface="SF Compact Display" panose="020B0504030202060204" pitchFamily="34" charset="0"/>
          </a:endParaRPr>
        </a:p>
      </dgm:t>
    </dgm:pt>
    <dgm:pt modelId="{4860200B-9E84-44FF-BF8E-F576E8F9D3A6}">
      <dgm:prSet custT="1"/>
      <dgm:spPr/>
      <dgm:t>
        <a:bodyPr/>
        <a:lstStyle/>
        <a:p>
          <a:r>
            <a:rPr lang="en-US" sz="2000" dirty="0">
              <a:hlinkClick xmlns:r="http://schemas.openxmlformats.org/officeDocument/2006/relationships" r:id="rId2"/>
            </a:rPr>
            <a:t>https://kr.vuejs.org/v2/guide/index.html</a:t>
          </a:r>
          <a:endParaRPr lang="en-US" sz="2000" dirty="0">
            <a:latin typeface="SF Compact Display" panose="020B0504030202060204" pitchFamily="34" charset="0"/>
          </a:endParaRPr>
        </a:p>
      </dgm:t>
    </dgm:pt>
    <dgm:pt modelId="{0769CF83-6F7D-4EAA-9B54-3B8FBE145E4D}" type="parTrans" cxnId="{62C072F9-23B4-460F-9C73-58DF580AF2AE}">
      <dgm:prSet/>
      <dgm:spPr/>
      <dgm:t>
        <a:bodyPr/>
        <a:lstStyle/>
        <a:p>
          <a:pPr latinLnBrk="1"/>
          <a:endParaRPr lang="ko-KR" altLang="en-US"/>
        </a:p>
      </dgm:t>
    </dgm:pt>
    <dgm:pt modelId="{772CF702-ACD0-4B5E-90B8-0BD5547D90E3}" type="sibTrans" cxnId="{62C072F9-23B4-460F-9C73-58DF580AF2AE}">
      <dgm:prSet/>
      <dgm:spPr/>
      <dgm:t>
        <a:bodyPr/>
        <a:lstStyle/>
        <a:p>
          <a:pPr latinLnBrk="1"/>
          <a:endParaRPr lang="ko-KR" altLang="en-US"/>
        </a:p>
      </dgm:t>
    </dgm:pt>
    <dgm:pt modelId="{548CBF18-301F-41E6-A6FF-7CC89B551308}">
      <dgm:prSet custT="1"/>
      <dgm:spPr/>
      <dgm:t>
        <a:bodyPr/>
        <a:lstStyle/>
        <a:p>
          <a:pPr latinLnBrk="1"/>
          <a:r>
            <a:rPr lang="en-US" sz="2000" dirty="0">
              <a:hlinkClick xmlns:r="http://schemas.openxmlformats.org/officeDocument/2006/relationships" r:id="rId3"/>
            </a:rPr>
            <a:t>https://responsivedesign.is/news/2018/08/pwa-progressive-web-all-the-things/pwa-progressive-web-app-logo/</a:t>
          </a:r>
          <a:endParaRPr lang="en-US" sz="2000" dirty="0">
            <a:latin typeface="SF Compact Display" panose="020B0504030202060204" pitchFamily="34" charset="0"/>
          </a:endParaRPr>
        </a:p>
      </dgm:t>
    </dgm:pt>
    <dgm:pt modelId="{05D2178C-5AFB-4E02-AE57-D32407B871C1}" type="parTrans" cxnId="{318F4BC4-6B48-4EAD-AC89-EE37C62B25BE}">
      <dgm:prSet/>
      <dgm:spPr/>
      <dgm:t>
        <a:bodyPr/>
        <a:lstStyle/>
        <a:p>
          <a:pPr latinLnBrk="1"/>
          <a:endParaRPr lang="ko-KR" altLang="en-US"/>
        </a:p>
      </dgm:t>
    </dgm:pt>
    <dgm:pt modelId="{9D54B61C-A4DD-4CBE-BABA-05946AD47A03}" type="sibTrans" cxnId="{318F4BC4-6B48-4EAD-AC89-EE37C62B25BE}">
      <dgm:prSet/>
      <dgm:spPr/>
      <dgm:t>
        <a:bodyPr/>
        <a:lstStyle/>
        <a:p>
          <a:pPr latinLnBrk="1"/>
          <a:endParaRPr lang="ko-KR" altLang="en-US"/>
        </a:p>
      </dgm:t>
    </dgm:pt>
    <dgm:pt modelId="{A9B0390D-0819-43DC-AC8A-CFB4AAE10850}">
      <dgm:prSet custT="1"/>
      <dgm:spPr/>
      <dgm:t>
        <a:bodyPr/>
        <a:lstStyle/>
        <a:p>
          <a:pPr latinLnBrk="1"/>
          <a:r>
            <a:rPr lang="en-US" sz="2000" dirty="0">
              <a:hlinkClick xmlns:r="http://schemas.openxmlformats.org/officeDocument/2006/relationships" r:id="rId4"/>
            </a:rPr>
            <a:t>https://d3js.org/</a:t>
          </a:r>
          <a:endParaRPr lang="en-US" sz="2000" dirty="0">
            <a:latin typeface="SF Compact Display" panose="020B0504030202060204" pitchFamily="34" charset="0"/>
          </a:endParaRPr>
        </a:p>
      </dgm:t>
    </dgm:pt>
    <dgm:pt modelId="{37A46BB1-084E-4CA5-B9AC-7FFE11EACC82}" type="parTrans" cxnId="{7D792C56-79F7-4B61-8611-C127E4EE2BA3}">
      <dgm:prSet/>
      <dgm:spPr/>
      <dgm:t>
        <a:bodyPr/>
        <a:lstStyle/>
        <a:p>
          <a:pPr latinLnBrk="1"/>
          <a:endParaRPr lang="ko-KR" altLang="en-US"/>
        </a:p>
      </dgm:t>
    </dgm:pt>
    <dgm:pt modelId="{11B8D16C-AF56-45F6-88DC-6EBF2B9A199D}" type="sibTrans" cxnId="{7D792C56-79F7-4B61-8611-C127E4EE2BA3}">
      <dgm:prSet/>
      <dgm:spPr/>
      <dgm:t>
        <a:bodyPr/>
        <a:lstStyle/>
        <a:p>
          <a:pPr latinLnBrk="1"/>
          <a:endParaRPr lang="ko-KR" altLang="en-US"/>
        </a:p>
      </dgm:t>
    </dgm:pt>
    <dgm:pt modelId="{74AE9B81-3C58-4768-B95C-3B2A14CA198E}">
      <dgm:prSet custT="1"/>
      <dgm:spPr/>
      <dgm:t>
        <a:bodyPr/>
        <a:lstStyle/>
        <a:p>
          <a:pPr latinLnBrk="1"/>
          <a:r>
            <a:rPr lang="en-US" sz="2000" dirty="0">
              <a:hlinkClick xmlns:r="http://schemas.openxmlformats.org/officeDocument/2006/relationships" r:id="rId5"/>
            </a:rPr>
            <a:t>https://cloud.google.com/</a:t>
          </a:r>
          <a:endParaRPr lang="en-US" sz="2000" dirty="0">
            <a:latin typeface="SF Compact Display" panose="020B0504030202060204" pitchFamily="34" charset="0"/>
          </a:endParaRPr>
        </a:p>
      </dgm:t>
    </dgm:pt>
    <dgm:pt modelId="{F52D49E8-1F7F-4313-9A72-3763A2775542}" type="parTrans" cxnId="{42784427-CE52-41C6-848B-CD85D33970EA}">
      <dgm:prSet/>
      <dgm:spPr/>
      <dgm:t>
        <a:bodyPr/>
        <a:lstStyle/>
        <a:p>
          <a:pPr latinLnBrk="1"/>
          <a:endParaRPr lang="ko-KR" altLang="en-US"/>
        </a:p>
      </dgm:t>
    </dgm:pt>
    <dgm:pt modelId="{979231B6-4D06-4C79-9AC7-F423B87DD566}" type="sibTrans" cxnId="{42784427-CE52-41C6-848B-CD85D33970EA}">
      <dgm:prSet/>
      <dgm:spPr/>
      <dgm:t>
        <a:bodyPr/>
        <a:lstStyle/>
        <a:p>
          <a:pPr latinLnBrk="1"/>
          <a:endParaRPr lang="ko-KR" altLang="en-US"/>
        </a:p>
      </dgm:t>
    </dgm:pt>
    <dgm:pt modelId="{E6C5D484-AAAB-4601-BFC0-B557001F3D6B}">
      <dgm:prSet custT="1"/>
      <dgm:spPr/>
      <dgm:t>
        <a:bodyPr/>
        <a:lstStyle/>
        <a:p>
          <a:pPr latinLnBrk="1"/>
          <a:r>
            <a:rPr lang="en-US" sz="2000" dirty="0">
              <a:hlinkClick xmlns:r="http://schemas.openxmlformats.org/officeDocument/2006/relationships" r:id="rId6"/>
            </a:rPr>
            <a:t>https://nodejs.org/ko/</a:t>
          </a:r>
          <a:endParaRPr lang="en-US" sz="2000" dirty="0">
            <a:latin typeface="SF Compact Display" panose="020B0504030202060204" pitchFamily="34" charset="0"/>
          </a:endParaRPr>
        </a:p>
      </dgm:t>
    </dgm:pt>
    <dgm:pt modelId="{57753195-4B24-45FE-8AB5-E724FA5C7E2B}" type="parTrans" cxnId="{7BA79595-0ACE-4839-B9CD-44CDE0B50B46}">
      <dgm:prSet/>
      <dgm:spPr/>
      <dgm:t>
        <a:bodyPr/>
        <a:lstStyle/>
        <a:p>
          <a:pPr latinLnBrk="1"/>
          <a:endParaRPr lang="ko-KR" altLang="en-US"/>
        </a:p>
      </dgm:t>
    </dgm:pt>
    <dgm:pt modelId="{6157ABCE-3E70-4424-BC2D-7796FD69C38A}" type="sibTrans" cxnId="{7BA79595-0ACE-4839-B9CD-44CDE0B50B46}">
      <dgm:prSet/>
      <dgm:spPr/>
      <dgm:t>
        <a:bodyPr/>
        <a:lstStyle/>
        <a:p>
          <a:pPr latinLnBrk="1"/>
          <a:endParaRPr lang="ko-KR" altLang="en-US"/>
        </a:p>
      </dgm:t>
    </dgm:pt>
    <dgm:pt modelId="{EF67507D-DB39-40DD-9F3D-85BD989E74CF}">
      <dgm:prSet custT="1"/>
      <dgm:spPr/>
      <dgm:t>
        <a:bodyPr/>
        <a:lstStyle/>
        <a:p>
          <a:pPr latinLnBrk="1"/>
          <a:r>
            <a:rPr lang="en-US" sz="2000" dirty="0">
              <a:hlinkClick xmlns:r="http://schemas.openxmlformats.org/officeDocument/2006/relationships" r:id="rId7"/>
            </a:rPr>
            <a:t>https://www.mysql.com/</a:t>
          </a:r>
          <a:endParaRPr lang="en-US" sz="2000" dirty="0">
            <a:latin typeface="SF Compact Display" panose="020B0504030202060204" pitchFamily="34" charset="0"/>
          </a:endParaRPr>
        </a:p>
      </dgm:t>
    </dgm:pt>
    <dgm:pt modelId="{74D0E017-CDF0-437A-97EA-9B8DACC1423C}" type="parTrans" cxnId="{3EE2F43B-A22E-48AE-BCF6-412C7A02D133}">
      <dgm:prSet/>
      <dgm:spPr/>
      <dgm:t>
        <a:bodyPr/>
        <a:lstStyle/>
        <a:p>
          <a:pPr latinLnBrk="1"/>
          <a:endParaRPr lang="ko-KR" altLang="en-US"/>
        </a:p>
      </dgm:t>
    </dgm:pt>
    <dgm:pt modelId="{9D1FAA35-239B-4476-ADD9-6962416A6C42}" type="sibTrans" cxnId="{3EE2F43B-A22E-48AE-BCF6-412C7A02D133}">
      <dgm:prSet/>
      <dgm:spPr/>
      <dgm:t>
        <a:bodyPr/>
        <a:lstStyle/>
        <a:p>
          <a:pPr latinLnBrk="1"/>
          <a:endParaRPr lang="ko-KR" altLang="en-US"/>
        </a:p>
      </dgm:t>
    </dgm:pt>
    <dgm:pt modelId="{75BB3536-A55B-4CBA-A137-3B51D5B47F75}">
      <dgm:prSet custT="1"/>
      <dgm:spPr/>
      <dgm:t>
        <a:bodyPr/>
        <a:lstStyle/>
        <a:p>
          <a:pPr latinLnBrk="1"/>
          <a:r>
            <a:rPr lang="en-US" sz="2000" dirty="0">
              <a:hlinkClick xmlns:r="http://schemas.openxmlformats.org/officeDocument/2006/relationships" r:id="rId8"/>
            </a:rPr>
            <a:t>https://www.heroku.com/</a:t>
          </a:r>
          <a:endParaRPr lang="en-US" sz="2000" dirty="0">
            <a:latin typeface="SF Compact Display" panose="020B0504030202060204" pitchFamily="34" charset="0"/>
          </a:endParaRPr>
        </a:p>
      </dgm:t>
    </dgm:pt>
    <dgm:pt modelId="{C5B77BEA-2878-4E25-A00E-2D05A86CBDEB}" type="parTrans" cxnId="{570491AE-6875-4CF1-96D8-871A62F050BB}">
      <dgm:prSet/>
      <dgm:spPr/>
      <dgm:t>
        <a:bodyPr/>
        <a:lstStyle/>
        <a:p>
          <a:pPr latinLnBrk="1"/>
          <a:endParaRPr lang="ko-KR" altLang="en-US"/>
        </a:p>
      </dgm:t>
    </dgm:pt>
    <dgm:pt modelId="{089FFC49-3B8F-4FCC-AC41-16C7E4E20B22}" type="sibTrans" cxnId="{570491AE-6875-4CF1-96D8-871A62F050BB}">
      <dgm:prSet/>
      <dgm:spPr/>
      <dgm:t>
        <a:bodyPr/>
        <a:lstStyle/>
        <a:p>
          <a:pPr latinLnBrk="1"/>
          <a:endParaRPr lang="ko-KR" altLang="en-US"/>
        </a:p>
      </dgm:t>
    </dgm:pt>
    <dgm:pt modelId="{BF4BA3D9-B518-40C0-81D1-E04A5D72202F}" type="pres">
      <dgm:prSet presAssocID="{32EA2B6E-134D-4413-9573-BBEFA701DE4C}" presName="vert0" presStyleCnt="0">
        <dgm:presLayoutVars>
          <dgm:dir/>
          <dgm:animOne val="branch"/>
          <dgm:animLvl val="lvl"/>
        </dgm:presLayoutVars>
      </dgm:prSet>
      <dgm:spPr/>
    </dgm:pt>
    <dgm:pt modelId="{90BEE36E-153D-43B7-A592-DDB592F3984F}" type="pres">
      <dgm:prSet presAssocID="{2D4F6BE1-795C-460F-9C51-09FBDD1476DE}" presName="thickLine" presStyleLbl="alignNode1" presStyleIdx="0" presStyleCnt="8"/>
      <dgm:spPr/>
    </dgm:pt>
    <dgm:pt modelId="{E28291C5-4A1C-4D77-A85E-EB6254B0405D}" type="pres">
      <dgm:prSet presAssocID="{2D4F6BE1-795C-460F-9C51-09FBDD1476DE}" presName="horz1" presStyleCnt="0"/>
      <dgm:spPr/>
    </dgm:pt>
    <dgm:pt modelId="{989B007F-1C55-48BC-8680-B98F11E4755B}" type="pres">
      <dgm:prSet presAssocID="{2D4F6BE1-795C-460F-9C51-09FBDD1476DE}" presName="tx1" presStyleLbl="revTx" presStyleIdx="0" presStyleCnt="8"/>
      <dgm:spPr/>
    </dgm:pt>
    <dgm:pt modelId="{CBA8E5DE-C1E2-4967-A0E1-A07EE77ED267}" type="pres">
      <dgm:prSet presAssocID="{2D4F6BE1-795C-460F-9C51-09FBDD1476DE}" presName="vert1" presStyleCnt="0"/>
      <dgm:spPr/>
    </dgm:pt>
    <dgm:pt modelId="{C36D0738-B493-4B39-859D-38CE1A6A14C1}" type="pres">
      <dgm:prSet presAssocID="{4860200B-9E84-44FF-BF8E-F576E8F9D3A6}" presName="thickLine" presStyleLbl="alignNode1" presStyleIdx="1" presStyleCnt="8"/>
      <dgm:spPr/>
    </dgm:pt>
    <dgm:pt modelId="{9C23DBE0-95EC-4304-AE24-E504AD5D5EF9}" type="pres">
      <dgm:prSet presAssocID="{4860200B-9E84-44FF-BF8E-F576E8F9D3A6}" presName="horz1" presStyleCnt="0"/>
      <dgm:spPr/>
    </dgm:pt>
    <dgm:pt modelId="{1121F322-C944-40D0-88B1-F0150F384AA3}" type="pres">
      <dgm:prSet presAssocID="{4860200B-9E84-44FF-BF8E-F576E8F9D3A6}" presName="tx1" presStyleLbl="revTx" presStyleIdx="1" presStyleCnt="8"/>
      <dgm:spPr/>
    </dgm:pt>
    <dgm:pt modelId="{58A0EE52-C2AD-4590-9FEC-2516E8943A5F}" type="pres">
      <dgm:prSet presAssocID="{4860200B-9E84-44FF-BF8E-F576E8F9D3A6}" presName="vert1" presStyleCnt="0"/>
      <dgm:spPr/>
    </dgm:pt>
    <dgm:pt modelId="{B977E4AB-3D0C-4DC8-B0F3-9F7BCBA4A6A6}" type="pres">
      <dgm:prSet presAssocID="{548CBF18-301F-41E6-A6FF-7CC89B551308}" presName="thickLine" presStyleLbl="alignNode1" presStyleIdx="2" presStyleCnt="8"/>
      <dgm:spPr/>
    </dgm:pt>
    <dgm:pt modelId="{0578D4FB-0D85-4496-95AF-1907E4F4F2D1}" type="pres">
      <dgm:prSet presAssocID="{548CBF18-301F-41E6-A6FF-7CC89B551308}" presName="horz1" presStyleCnt="0"/>
      <dgm:spPr/>
    </dgm:pt>
    <dgm:pt modelId="{3FF63F54-20D0-4E5C-8BBE-74710574C768}" type="pres">
      <dgm:prSet presAssocID="{548CBF18-301F-41E6-A6FF-7CC89B551308}" presName="tx1" presStyleLbl="revTx" presStyleIdx="2" presStyleCnt="8"/>
      <dgm:spPr/>
    </dgm:pt>
    <dgm:pt modelId="{972D3A70-4065-4D29-B7CF-9B77B292056F}" type="pres">
      <dgm:prSet presAssocID="{548CBF18-301F-41E6-A6FF-7CC89B551308}" presName="vert1" presStyleCnt="0"/>
      <dgm:spPr/>
    </dgm:pt>
    <dgm:pt modelId="{FF7B833E-071D-4E25-A9B6-DFA62DAE1974}" type="pres">
      <dgm:prSet presAssocID="{A9B0390D-0819-43DC-AC8A-CFB4AAE10850}" presName="thickLine" presStyleLbl="alignNode1" presStyleIdx="3" presStyleCnt="8"/>
      <dgm:spPr/>
    </dgm:pt>
    <dgm:pt modelId="{4A276E67-925A-46DA-95E2-9158625CD636}" type="pres">
      <dgm:prSet presAssocID="{A9B0390D-0819-43DC-AC8A-CFB4AAE10850}" presName="horz1" presStyleCnt="0"/>
      <dgm:spPr/>
    </dgm:pt>
    <dgm:pt modelId="{DE7E2609-D44F-4095-B25B-1122AC32A232}" type="pres">
      <dgm:prSet presAssocID="{A9B0390D-0819-43DC-AC8A-CFB4AAE10850}" presName="tx1" presStyleLbl="revTx" presStyleIdx="3" presStyleCnt="8"/>
      <dgm:spPr/>
    </dgm:pt>
    <dgm:pt modelId="{1F853172-626E-417F-BFDA-E5DF4B9E43F6}" type="pres">
      <dgm:prSet presAssocID="{A9B0390D-0819-43DC-AC8A-CFB4AAE10850}" presName="vert1" presStyleCnt="0"/>
      <dgm:spPr/>
    </dgm:pt>
    <dgm:pt modelId="{3411352C-BC0A-42EF-BCD5-9D810EEFB8CF}" type="pres">
      <dgm:prSet presAssocID="{74AE9B81-3C58-4768-B95C-3B2A14CA198E}" presName="thickLine" presStyleLbl="alignNode1" presStyleIdx="4" presStyleCnt="8"/>
      <dgm:spPr/>
    </dgm:pt>
    <dgm:pt modelId="{028ACE6C-9AC1-4F80-B6E3-5BBB5FE83755}" type="pres">
      <dgm:prSet presAssocID="{74AE9B81-3C58-4768-B95C-3B2A14CA198E}" presName="horz1" presStyleCnt="0"/>
      <dgm:spPr/>
    </dgm:pt>
    <dgm:pt modelId="{20772C8F-EE85-492C-B1FF-F006A1C214AD}" type="pres">
      <dgm:prSet presAssocID="{74AE9B81-3C58-4768-B95C-3B2A14CA198E}" presName="tx1" presStyleLbl="revTx" presStyleIdx="4" presStyleCnt="8"/>
      <dgm:spPr/>
    </dgm:pt>
    <dgm:pt modelId="{384AED03-956B-47D5-9F4D-4C49D8F3B54F}" type="pres">
      <dgm:prSet presAssocID="{74AE9B81-3C58-4768-B95C-3B2A14CA198E}" presName="vert1" presStyleCnt="0"/>
      <dgm:spPr/>
    </dgm:pt>
    <dgm:pt modelId="{4E391FE8-B66D-4637-9623-8A5B77F43E51}" type="pres">
      <dgm:prSet presAssocID="{E6C5D484-AAAB-4601-BFC0-B557001F3D6B}" presName="thickLine" presStyleLbl="alignNode1" presStyleIdx="5" presStyleCnt="8"/>
      <dgm:spPr/>
    </dgm:pt>
    <dgm:pt modelId="{C5CCE49F-20B2-430B-9C58-4DD52998D9CA}" type="pres">
      <dgm:prSet presAssocID="{E6C5D484-AAAB-4601-BFC0-B557001F3D6B}" presName="horz1" presStyleCnt="0"/>
      <dgm:spPr/>
    </dgm:pt>
    <dgm:pt modelId="{D772C667-589B-4533-B217-AC484038668B}" type="pres">
      <dgm:prSet presAssocID="{E6C5D484-AAAB-4601-BFC0-B557001F3D6B}" presName="tx1" presStyleLbl="revTx" presStyleIdx="5" presStyleCnt="8"/>
      <dgm:spPr/>
    </dgm:pt>
    <dgm:pt modelId="{C962B857-F77E-4F38-87F5-AC5D8E686D29}" type="pres">
      <dgm:prSet presAssocID="{E6C5D484-AAAB-4601-BFC0-B557001F3D6B}" presName="vert1" presStyleCnt="0"/>
      <dgm:spPr/>
    </dgm:pt>
    <dgm:pt modelId="{3EF19442-AA91-4910-B610-09D78136CDE6}" type="pres">
      <dgm:prSet presAssocID="{EF67507D-DB39-40DD-9F3D-85BD989E74CF}" presName="thickLine" presStyleLbl="alignNode1" presStyleIdx="6" presStyleCnt="8"/>
      <dgm:spPr/>
    </dgm:pt>
    <dgm:pt modelId="{C489B6E2-BE41-4AD6-B57A-CA50560C3CE1}" type="pres">
      <dgm:prSet presAssocID="{EF67507D-DB39-40DD-9F3D-85BD989E74CF}" presName="horz1" presStyleCnt="0"/>
      <dgm:spPr/>
    </dgm:pt>
    <dgm:pt modelId="{26A6DE6A-15EF-424C-9264-E8995409EACC}" type="pres">
      <dgm:prSet presAssocID="{EF67507D-DB39-40DD-9F3D-85BD989E74CF}" presName="tx1" presStyleLbl="revTx" presStyleIdx="6" presStyleCnt="8"/>
      <dgm:spPr/>
    </dgm:pt>
    <dgm:pt modelId="{1CFC4D00-C6C0-48DE-9C1E-5CE60A7CE41F}" type="pres">
      <dgm:prSet presAssocID="{EF67507D-DB39-40DD-9F3D-85BD989E74CF}" presName="vert1" presStyleCnt="0"/>
      <dgm:spPr/>
    </dgm:pt>
    <dgm:pt modelId="{559BA0A1-7D62-4012-BCD7-211C903860F2}" type="pres">
      <dgm:prSet presAssocID="{75BB3536-A55B-4CBA-A137-3B51D5B47F75}" presName="thickLine" presStyleLbl="alignNode1" presStyleIdx="7" presStyleCnt="8"/>
      <dgm:spPr/>
    </dgm:pt>
    <dgm:pt modelId="{C9EBFB13-E836-4FBE-9AD5-52A8084BF138}" type="pres">
      <dgm:prSet presAssocID="{75BB3536-A55B-4CBA-A137-3B51D5B47F75}" presName="horz1" presStyleCnt="0"/>
      <dgm:spPr/>
    </dgm:pt>
    <dgm:pt modelId="{287EFFDB-D1FC-4179-AF97-503362E6994A}" type="pres">
      <dgm:prSet presAssocID="{75BB3536-A55B-4CBA-A137-3B51D5B47F75}" presName="tx1" presStyleLbl="revTx" presStyleIdx="7" presStyleCnt="8"/>
      <dgm:spPr/>
    </dgm:pt>
    <dgm:pt modelId="{87926B7A-D152-4C9E-8EEA-2C2CAC747880}" type="pres">
      <dgm:prSet presAssocID="{75BB3536-A55B-4CBA-A137-3B51D5B47F75}" presName="vert1" presStyleCnt="0"/>
      <dgm:spPr/>
    </dgm:pt>
  </dgm:ptLst>
  <dgm:cxnLst>
    <dgm:cxn modelId="{C676CF00-3A85-43F3-AB55-3CF22082EEFA}" type="presOf" srcId="{75BB3536-A55B-4CBA-A137-3B51D5B47F75}" destId="{287EFFDB-D1FC-4179-AF97-503362E6994A}" srcOrd="0" destOrd="0" presId="urn:microsoft.com/office/officeart/2008/layout/LinedList"/>
    <dgm:cxn modelId="{42784427-CE52-41C6-848B-CD85D33970EA}" srcId="{32EA2B6E-134D-4413-9573-BBEFA701DE4C}" destId="{74AE9B81-3C58-4768-B95C-3B2A14CA198E}" srcOrd="4" destOrd="0" parTransId="{F52D49E8-1F7F-4313-9A72-3763A2775542}" sibTransId="{979231B6-4D06-4C79-9AC7-F423B87DD566}"/>
    <dgm:cxn modelId="{3EE2F43B-A22E-48AE-BCF6-412C7A02D133}" srcId="{32EA2B6E-134D-4413-9573-BBEFA701DE4C}" destId="{EF67507D-DB39-40DD-9F3D-85BD989E74CF}" srcOrd="6" destOrd="0" parTransId="{74D0E017-CDF0-437A-97EA-9B8DACC1423C}" sibTransId="{9D1FAA35-239B-4476-ADD9-6962416A6C42}"/>
    <dgm:cxn modelId="{9F34536A-8C2E-4E3E-8F3C-2F82D77C9F66}" type="presOf" srcId="{A9B0390D-0819-43DC-AC8A-CFB4AAE10850}" destId="{DE7E2609-D44F-4095-B25B-1122AC32A232}" srcOrd="0" destOrd="0" presId="urn:microsoft.com/office/officeart/2008/layout/LinedList"/>
    <dgm:cxn modelId="{7D792C56-79F7-4B61-8611-C127E4EE2BA3}" srcId="{32EA2B6E-134D-4413-9573-BBEFA701DE4C}" destId="{A9B0390D-0819-43DC-AC8A-CFB4AAE10850}" srcOrd="3" destOrd="0" parTransId="{37A46BB1-084E-4CA5-B9AC-7FFE11EACC82}" sibTransId="{11B8D16C-AF56-45F6-88DC-6EBF2B9A199D}"/>
    <dgm:cxn modelId="{08839D80-CE60-4445-B93F-65657AC56D12}" type="presOf" srcId="{E6C5D484-AAAB-4601-BFC0-B557001F3D6B}" destId="{D772C667-589B-4533-B217-AC484038668B}" srcOrd="0" destOrd="0" presId="urn:microsoft.com/office/officeart/2008/layout/LinedList"/>
    <dgm:cxn modelId="{6ADBED8A-90EF-48EF-9482-09136B2B35E5}" type="presOf" srcId="{4860200B-9E84-44FF-BF8E-F576E8F9D3A6}" destId="{1121F322-C944-40D0-88B1-F0150F384AA3}" srcOrd="0" destOrd="0" presId="urn:microsoft.com/office/officeart/2008/layout/LinedList"/>
    <dgm:cxn modelId="{7BA79595-0ACE-4839-B9CD-44CDE0B50B46}" srcId="{32EA2B6E-134D-4413-9573-BBEFA701DE4C}" destId="{E6C5D484-AAAB-4601-BFC0-B557001F3D6B}" srcOrd="5" destOrd="0" parTransId="{57753195-4B24-45FE-8AB5-E724FA5C7E2B}" sibTransId="{6157ABCE-3E70-4424-BC2D-7796FD69C38A}"/>
    <dgm:cxn modelId="{570491AE-6875-4CF1-96D8-871A62F050BB}" srcId="{32EA2B6E-134D-4413-9573-BBEFA701DE4C}" destId="{75BB3536-A55B-4CBA-A137-3B51D5B47F75}" srcOrd="7" destOrd="0" parTransId="{C5B77BEA-2878-4E25-A00E-2D05A86CBDEB}" sibTransId="{089FFC49-3B8F-4FCC-AC41-16C7E4E20B22}"/>
    <dgm:cxn modelId="{21F9DDAF-C1DA-45F4-A93E-EE0946A94A9A}" type="presOf" srcId="{548CBF18-301F-41E6-A6FF-7CC89B551308}" destId="{3FF63F54-20D0-4E5C-8BBE-74710574C768}" srcOrd="0" destOrd="0" presId="urn:microsoft.com/office/officeart/2008/layout/LinedList"/>
    <dgm:cxn modelId="{D98200B3-9940-42D8-87D8-65C3440FAD4D}" type="presOf" srcId="{74AE9B81-3C58-4768-B95C-3B2A14CA198E}" destId="{20772C8F-EE85-492C-B1FF-F006A1C214AD}" srcOrd="0" destOrd="0" presId="urn:microsoft.com/office/officeart/2008/layout/LinedList"/>
    <dgm:cxn modelId="{06BC1BB5-9AC6-4F83-86B3-4C024769718A}" type="presOf" srcId="{2D4F6BE1-795C-460F-9C51-09FBDD1476DE}" destId="{989B007F-1C55-48BC-8680-B98F11E4755B}" srcOrd="0" destOrd="0" presId="urn:microsoft.com/office/officeart/2008/layout/LinedList"/>
    <dgm:cxn modelId="{29C6EDBB-D3CF-4A02-AAF9-BC2393DAEF1A}" srcId="{32EA2B6E-134D-4413-9573-BBEFA701DE4C}" destId="{2D4F6BE1-795C-460F-9C51-09FBDD1476DE}" srcOrd="0" destOrd="0" parTransId="{BF3D09DB-451F-4C46-A43A-1C87CB6602E1}" sibTransId="{A2FDD66F-4CE0-48F9-8938-33360A013F3B}"/>
    <dgm:cxn modelId="{318F4BC4-6B48-4EAD-AC89-EE37C62B25BE}" srcId="{32EA2B6E-134D-4413-9573-BBEFA701DE4C}" destId="{548CBF18-301F-41E6-A6FF-7CC89B551308}" srcOrd="2" destOrd="0" parTransId="{05D2178C-5AFB-4E02-AE57-D32407B871C1}" sibTransId="{9D54B61C-A4DD-4CBE-BABA-05946AD47A03}"/>
    <dgm:cxn modelId="{A049CEE3-1338-4B01-AE0E-52CF586706D0}" type="presOf" srcId="{EF67507D-DB39-40DD-9F3D-85BD989E74CF}" destId="{26A6DE6A-15EF-424C-9264-E8995409EACC}" srcOrd="0" destOrd="0" presId="urn:microsoft.com/office/officeart/2008/layout/LinedList"/>
    <dgm:cxn modelId="{755A34E9-01D5-4EB9-8838-3F556B425046}" type="presOf" srcId="{32EA2B6E-134D-4413-9573-BBEFA701DE4C}" destId="{BF4BA3D9-B518-40C0-81D1-E04A5D72202F}" srcOrd="0" destOrd="0" presId="urn:microsoft.com/office/officeart/2008/layout/LinedList"/>
    <dgm:cxn modelId="{62C072F9-23B4-460F-9C73-58DF580AF2AE}" srcId="{32EA2B6E-134D-4413-9573-BBEFA701DE4C}" destId="{4860200B-9E84-44FF-BF8E-F576E8F9D3A6}" srcOrd="1" destOrd="0" parTransId="{0769CF83-6F7D-4EAA-9B54-3B8FBE145E4D}" sibTransId="{772CF702-ACD0-4B5E-90B8-0BD5547D90E3}"/>
    <dgm:cxn modelId="{1D7C77DB-0EC6-4B2A-A095-A084656B5F83}" type="presParOf" srcId="{BF4BA3D9-B518-40C0-81D1-E04A5D72202F}" destId="{90BEE36E-153D-43B7-A592-DDB592F3984F}" srcOrd="0" destOrd="0" presId="urn:microsoft.com/office/officeart/2008/layout/LinedList"/>
    <dgm:cxn modelId="{96BB263E-D4CE-4995-A537-1A335623E311}" type="presParOf" srcId="{BF4BA3D9-B518-40C0-81D1-E04A5D72202F}" destId="{E28291C5-4A1C-4D77-A85E-EB6254B0405D}" srcOrd="1" destOrd="0" presId="urn:microsoft.com/office/officeart/2008/layout/LinedList"/>
    <dgm:cxn modelId="{D479ADC6-B5B9-4B10-9C10-FF988E770A31}" type="presParOf" srcId="{E28291C5-4A1C-4D77-A85E-EB6254B0405D}" destId="{989B007F-1C55-48BC-8680-B98F11E4755B}" srcOrd="0" destOrd="0" presId="urn:microsoft.com/office/officeart/2008/layout/LinedList"/>
    <dgm:cxn modelId="{CFAF918E-DA21-42EB-9606-8990DBC50CF2}" type="presParOf" srcId="{E28291C5-4A1C-4D77-A85E-EB6254B0405D}" destId="{CBA8E5DE-C1E2-4967-A0E1-A07EE77ED267}" srcOrd="1" destOrd="0" presId="urn:microsoft.com/office/officeart/2008/layout/LinedList"/>
    <dgm:cxn modelId="{39B41A7A-22E0-4ECB-9E74-8C81D95884A8}" type="presParOf" srcId="{BF4BA3D9-B518-40C0-81D1-E04A5D72202F}" destId="{C36D0738-B493-4B39-859D-38CE1A6A14C1}" srcOrd="2" destOrd="0" presId="urn:microsoft.com/office/officeart/2008/layout/LinedList"/>
    <dgm:cxn modelId="{65284A91-6AA0-444E-911A-53F943168F9B}" type="presParOf" srcId="{BF4BA3D9-B518-40C0-81D1-E04A5D72202F}" destId="{9C23DBE0-95EC-4304-AE24-E504AD5D5EF9}" srcOrd="3" destOrd="0" presId="urn:microsoft.com/office/officeart/2008/layout/LinedList"/>
    <dgm:cxn modelId="{FB86B959-74F0-419F-8D78-770578B08F34}" type="presParOf" srcId="{9C23DBE0-95EC-4304-AE24-E504AD5D5EF9}" destId="{1121F322-C944-40D0-88B1-F0150F384AA3}" srcOrd="0" destOrd="0" presId="urn:microsoft.com/office/officeart/2008/layout/LinedList"/>
    <dgm:cxn modelId="{2AF924A7-E9BB-4ACB-9F26-9379240A782D}" type="presParOf" srcId="{9C23DBE0-95EC-4304-AE24-E504AD5D5EF9}" destId="{58A0EE52-C2AD-4590-9FEC-2516E8943A5F}" srcOrd="1" destOrd="0" presId="urn:microsoft.com/office/officeart/2008/layout/LinedList"/>
    <dgm:cxn modelId="{D44A0197-17A4-4968-8854-C350E039497D}" type="presParOf" srcId="{BF4BA3D9-B518-40C0-81D1-E04A5D72202F}" destId="{B977E4AB-3D0C-4DC8-B0F3-9F7BCBA4A6A6}" srcOrd="4" destOrd="0" presId="urn:microsoft.com/office/officeart/2008/layout/LinedList"/>
    <dgm:cxn modelId="{380890A3-388D-4CBD-95A8-D44792F8BA50}" type="presParOf" srcId="{BF4BA3D9-B518-40C0-81D1-E04A5D72202F}" destId="{0578D4FB-0D85-4496-95AF-1907E4F4F2D1}" srcOrd="5" destOrd="0" presId="urn:microsoft.com/office/officeart/2008/layout/LinedList"/>
    <dgm:cxn modelId="{6D24D32B-B343-49CC-8A52-635A3C641873}" type="presParOf" srcId="{0578D4FB-0D85-4496-95AF-1907E4F4F2D1}" destId="{3FF63F54-20D0-4E5C-8BBE-74710574C768}" srcOrd="0" destOrd="0" presId="urn:microsoft.com/office/officeart/2008/layout/LinedList"/>
    <dgm:cxn modelId="{00777F36-7E4A-4DE9-98EB-3DA0F7BFC340}" type="presParOf" srcId="{0578D4FB-0D85-4496-95AF-1907E4F4F2D1}" destId="{972D3A70-4065-4D29-B7CF-9B77B292056F}" srcOrd="1" destOrd="0" presId="urn:microsoft.com/office/officeart/2008/layout/LinedList"/>
    <dgm:cxn modelId="{E7EC9392-661A-45B1-A31C-74C62B1341CD}" type="presParOf" srcId="{BF4BA3D9-B518-40C0-81D1-E04A5D72202F}" destId="{FF7B833E-071D-4E25-A9B6-DFA62DAE1974}" srcOrd="6" destOrd="0" presId="urn:microsoft.com/office/officeart/2008/layout/LinedList"/>
    <dgm:cxn modelId="{DB20E4AC-A9FA-410E-BB49-7CD8023EA9CD}" type="presParOf" srcId="{BF4BA3D9-B518-40C0-81D1-E04A5D72202F}" destId="{4A276E67-925A-46DA-95E2-9158625CD636}" srcOrd="7" destOrd="0" presId="urn:microsoft.com/office/officeart/2008/layout/LinedList"/>
    <dgm:cxn modelId="{E2668036-8ECD-4D1C-8372-E9DF48571782}" type="presParOf" srcId="{4A276E67-925A-46DA-95E2-9158625CD636}" destId="{DE7E2609-D44F-4095-B25B-1122AC32A232}" srcOrd="0" destOrd="0" presId="urn:microsoft.com/office/officeart/2008/layout/LinedList"/>
    <dgm:cxn modelId="{074CBAAF-0F74-406E-8C02-172B667F8331}" type="presParOf" srcId="{4A276E67-925A-46DA-95E2-9158625CD636}" destId="{1F853172-626E-417F-BFDA-E5DF4B9E43F6}" srcOrd="1" destOrd="0" presId="urn:microsoft.com/office/officeart/2008/layout/LinedList"/>
    <dgm:cxn modelId="{3AD75742-1980-4783-AA29-BCE1FA377B49}" type="presParOf" srcId="{BF4BA3D9-B518-40C0-81D1-E04A5D72202F}" destId="{3411352C-BC0A-42EF-BCD5-9D810EEFB8CF}" srcOrd="8" destOrd="0" presId="urn:microsoft.com/office/officeart/2008/layout/LinedList"/>
    <dgm:cxn modelId="{0CA2DDEE-9436-4D18-AC2B-3F7B402185FD}" type="presParOf" srcId="{BF4BA3D9-B518-40C0-81D1-E04A5D72202F}" destId="{028ACE6C-9AC1-4F80-B6E3-5BBB5FE83755}" srcOrd="9" destOrd="0" presId="urn:microsoft.com/office/officeart/2008/layout/LinedList"/>
    <dgm:cxn modelId="{2108DD78-763D-4988-813D-B327FFAFFD4A}" type="presParOf" srcId="{028ACE6C-9AC1-4F80-B6E3-5BBB5FE83755}" destId="{20772C8F-EE85-492C-B1FF-F006A1C214AD}" srcOrd="0" destOrd="0" presId="urn:microsoft.com/office/officeart/2008/layout/LinedList"/>
    <dgm:cxn modelId="{61865DD4-4817-473E-8FFB-08386C460164}" type="presParOf" srcId="{028ACE6C-9AC1-4F80-B6E3-5BBB5FE83755}" destId="{384AED03-956B-47D5-9F4D-4C49D8F3B54F}" srcOrd="1" destOrd="0" presId="urn:microsoft.com/office/officeart/2008/layout/LinedList"/>
    <dgm:cxn modelId="{FE142A97-2A74-466D-B3AE-0897FE0338C8}" type="presParOf" srcId="{BF4BA3D9-B518-40C0-81D1-E04A5D72202F}" destId="{4E391FE8-B66D-4637-9623-8A5B77F43E51}" srcOrd="10" destOrd="0" presId="urn:microsoft.com/office/officeart/2008/layout/LinedList"/>
    <dgm:cxn modelId="{9799446F-8A3F-4B8F-AE2F-18F31A8EC7F6}" type="presParOf" srcId="{BF4BA3D9-B518-40C0-81D1-E04A5D72202F}" destId="{C5CCE49F-20B2-430B-9C58-4DD52998D9CA}" srcOrd="11" destOrd="0" presId="urn:microsoft.com/office/officeart/2008/layout/LinedList"/>
    <dgm:cxn modelId="{895B935B-9041-44D2-86C6-D3B7995A41D9}" type="presParOf" srcId="{C5CCE49F-20B2-430B-9C58-4DD52998D9CA}" destId="{D772C667-589B-4533-B217-AC484038668B}" srcOrd="0" destOrd="0" presId="urn:microsoft.com/office/officeart/2008/layout/LinedList"/>
    <dgm:cxn modelId="{3A750FED-765A-4BCB-9CFA-66775817B139}" type="presParOf" srcId="{C5CCE49F-20B2-430B-9C58-4DD52998D9CA}" destId="{C962B857-F77E-4F38-87F5-AC5D8E686D29}" srcOrd="1" destOrd="0" presId="urn:microsoft.com/office/officeart/2008/layout/LinedList"/>
    <dgm:cxn modelId="{559863CC-2FDB-4DBF-81B7-411918E59777}" type="presParOf" srcId="{BF4BA3D9-B518-40C0-81D1-E04A5D72202F}" destId="{3EF19442-AA91-4910-B610-09D78136CDE6}" srcOrd="12" destOrd="0" presId="urn:microsoft.com/office/officeart/2008/layout/LinedList"/>
    <dgm:cxn modelId="{7126852C-E668-4EA4-81C1-D1C435CE2734}" type="presParOf" srcId="{BF4BA3D9-B518-40C0-81D1-E04A5D72202F}" destId="{C489B6E2-BE41-4AD6-B57A-CA50560C3CE1}" srcOrd="13" destOrd="0" presId="urn:microsoft.com/office/officeart/2008/layout/LinedList"/>
    <dgm:cxn modelId="{AF080B93-06A0-4203-BA78-31E946AEB653}" type="presParOf" srcId="{C489B6E2-BE41-4AD6-B57A-CA50560C3CE1}" destId="{26A6DE6A-15EF-424C-9264-E8995409EACC}" srcOrd="0" destOrd="0" presId="urn:microsoft.com/office/officeart/2008/layout/LinedList"/>
    <dgm:cxn modelId="{DA0B3CB9-59B4-4A9B-ADC5-57DE28A74347}" type="presParOf" srcId="{C489B6E2-BE41-4AD6-B57A-CA50560C3CE1}" destId="{1CFC4D00-C6C0-48DE-9C1E-5CE60A7CE41F}" srcOrd="1" destOrd="0" presId="urn:microsoft.com/office/officeart/2008/layout/LinedList"/>
    <dgm:cxn modelId="{5C55B958-5A42-40B0-83DC-038DC49D869B}" type="presParOf" srcId="{BF4BA3D9-B518-40C0-81D1-E04A5D72202F}" destId="{559BA0A1-7D62-4012-BCD7-211C903860F2}" srcOrd="14" destOrd="0" presId="urn:microsoft.com/office/officeart/2008/layout/LinedList"/>
    <dgm:cxn modelId="{B63FD921-A717-44D9-887F-9C1967B69252}" type="presParOf" srcId="{BF4BA3D9-B518-40C0-81D1-E04A5D72202F}" destId="{C9EBFB13-E836-4FBE-9AD5-52A8084BF138}" srcOrd="15" destOrd="0" presId="urn:microsoft.com/office/officeart/2008/layout/LinedList"/>
    <dgm:cxn modelId="{735EBF4E-41B9-4FF1-9902-6D020A5FEAE9}" type="presParOf" srcId="{C9EBFB13-E836-4FBE-9AD5-52A8084BF138}" destId="{287EFFDB-D1FC-4179-AF97-503362E6994A}" srcOrd="0" destOrd="0" presId="urn:microsoft.com/office/officeart/2008/layout/LinedList"/>
    <dgm:cxn modelId="{9A1ED9B6-C404-407D-B188-3363991F69DC}" type="presParOf" srcId="{C9EBFB13-E836-4FBE-9AD5-52A8084BF138}" destId="{87926B7A-D152-4C9E-8EEA-2C2CAC747880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A963070-DF89-4F53-990C-ECB231A4C6DA}">
      <dsp:nvSpPr>
        <dsp:cNvPr id="0" name=""/>
        <dsp:cNvSpPr/>
      </dsp:nvSpPr>
      <dsp:spPr>
        <a:xfrm>
          <a:off x="57" y="576"/>
          <a:ext cx="7430786" cy="585685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500" kern="1200"/>
            <a:t>System</a:t>
          </a:r>
          <a:endParaRPr lang="ko-KR" altLang="en-US" sz="2500" kern="1200"/>
        </a:p>
      </dsp:txBody>
      <dsp:txXfrm>
        <a:off x="17211" y="17730"/>
        <a:ext cx="7396478" cy="551377"/>
      </dsp:txXfrm>
    </dsp:sp>
    <dsp:sp modelId="{35DE5C1B-E726-449E-8CA5-EA264A777874}">
      <dsp:nvSpPr>
        <dsp:cNvPr id="0" name=""/>
        <dsp:cNvSpPr/>
      </dsp:nvSpPr>
      <dsp:spPr>
        <a:xfrm>
          <a:off x="7310" y="790467"/>
          <a:ext cx="1209167" cy="2369668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000" kern="1200"/>
            <a:t>Frontend</a:t>
          </a:r>
          <a:endParaRPr lang="ko-KR" altLang="en-US" sz="2000" kern="1200"/>
        </a:p>
      </dsp:txBody>
      <dsp:txXfrm>
        <a:off x="42725" y="825882"/>
        <a:ext cx="1138337" cy="2298838"/>
      </dsp:txXfrm>
    </dsp:sp>
    <dsp:sp modelId="{4947079A-105D-42CE-BC12-3935EA35AECD}">
      <dsp:nvSpPr>
        <dsp:cNvPr id="0" name=""/>
        <dsp:cNvSpPr/>
      </dsp:nvSpPr>
      <dsp:spPr>
        <a:xfrm>
          <a:off x="1316457" y="790467"/>
          <a:ext cx="6107132" cy="598295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000" kern="1200"/>
            <a:t>Backend</a:t>
          </a:r>
          <a:endParaRPr lang="ko-KR" altLang="en-US" sz="2000" kern="1200"/>
        </a:p>
      </dsp:txBody>
      <dsp:txXfrm>
        <a:off x="1333980" y="807990"/>
        <a:ext cx="6072086" cy="563249"/>
      </dsp:txXfrm>
    </dsp:sp>
    <dsp:sp modelId="{E8419CC2-5BA2-45FE-BEB9-6BD9C7834523}">
      <dsp:nvSpPr>
        <dsp:cNvPr id="0" name=""/>
        <dsp:cNvSpPr/>
      </dsp:nvSpPr>
      <dsp:spPr>
        <a:xfrm>
          <a:off x="1328368" y="1592967"/>
          <a:ext cx="1186756" cy="1551033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600" kern="1200" dirty="0"/>
            <a:t>Web Application Server (WAS)</a:t>
          </a:r>
          <a:endParaRPr lang="ko-KR" altLang="en-US" sz="1600" kern="1200" dirty="0"/>
        </a:p>
      </dsp:txBody>
      <dsp:txXfrm>
        <a:off x="1363127" y="1627726"/>
        <a:ext cx="1117238" cy="1481515"/>
      </dsp:txXfrm>
    </dsp:sp>
    <dsp:sp modelId="{0A3688B9-1652-4E51-8CBC-2F70334BFDA6}">
      <dsp:nvSpPr>
        <dsp:cNvPr id="0" name=""/>
        <dsp:cNvSpPr/>
      </dsp:nvSpPr>
      <dsp:spPr>
        <a:xfrm>
          <a:off x="2564968" y="1592967"/>
          <a:ext cx="1186756" cy="1551033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600" kern="1200"/>
            <a:t>Database</a:t>
          </a:r>
          <a:endParaRPr lang="ko-KR" altLang="en-US" sz="1600" kern="1200"/>
        </a:p>
      </dsp:txBody>
      <dsp:txXfrm>
        <a:off x="2599727" y="1627726"/>
        <a:ext cx="1117238" cy="1481515"/>
      </dsp:txXfrm>
    </dsp:sp>
    <dsp:sp modelId="{8ADFE795-61C3-4BB5-8447-C0DE632F57D0}">
      <dsp:nvSpPr>
        <dsp:cNvPr id="0" name=""/>
        <dsp:cNvSpPr/>
      </dsp:nvSpPr>
      <dsp:spPr>
        <a:xfrm>
          <a:off x="3801567" y="1592967"/>
          <a:ext cx="3610112" cy="669007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600" kern="1200"/>
            <a:t>Review Rating System</a:t>
          </a:r>
          <a:endParaRPr lang="ko-KR" altLang="en-US" sz="1600" kern="1200"/>
        </a:p>
      </dsp:txBody>
      <dsp:txXfrm>
        <a:off x="3821162" y="1612562"/>
        <a:ext cx="3570922" cy="629817"/>
      </dsp:txXfrm>
    </dsp:sp>
    <dsp:sp modelId="{9367A2C5-22B3-4049-8075-A35133C7106F}">
      <dsp:nvSpPr>
        <dsp:cNvPr id="0" name=""/>
        <dsp:cNvSpPr/>
      </dsp:nvSpPr>
      <dsp:spPr>
        <a:xfrm>
          <a:off x="3801567" y="2466179"/>
          <a:ext cx="1186756" cy="677910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600" kern="1200"/>
            <a:t>Pre-processor</a:t>
          </a:r>
          <a:endParaRPr lang="ko-KR" altLang="en-US" sz="1600" kern="1200"/>
        </a:p>
      </dsp:txBody>
      <dsp:txXfrm>
        <a:off x="3821422" y="2486034"/>
        <a:ext cx="1147046" cy="638200"/>
      </dsp:txXfrm>
    </dsp:sp>
    <dsp:sp modelId="{2D681565-B8B4-4BD7-B85D-27159B61E413}">
      <dsp:nvSpPr>
        <dsp:cNvPr id="0" name=""/>
        <dsp:cNvSpPr/>
      </dsp:nvSpPr>
      <dsp:spPr>
        <a:xfrm>
          <a:off x="5013245" y="2466179"/>
          <a:ext cx="1186756" cy="677910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600" kern="1200"/>
            <a:t>Review Analyzer</a:t>
          </a:r>
          <a:endParaRPr lang="ko-KR" altLang="en-US" sz="1600" kern="1200"/>
        </a:p>
      </dsp:txBody>
      <dsp:txXfrm>
        <a:off x="5033100" y="2486034"/>
        <a:ext cx="1147046" cy="638200"/>
      </dsp:txXfrm>
    </dsp:sp>
    <dsp:sp modelId="{842FF50A-2663-4198-BCD8-FD259C6555D6}">
      <dsp:nvSpPr>
        <dsp:cNvPr id="0" name=""/>
        <dsp:cNvSpPr/>
      </dsp:nvSpPr>
      <dsp:spPr>
        <a:xfrm>
          <a:off x="6224923" y="2466179"/>
          <a:ext cx="1186756" cy="677910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600" kern="1200"/>
            <a:t>Rating Updater</a:t>
          </a:r>
          <a:endParaRPr lang="ko-KR" altLang="en-US" sz="1600" kern="1200"/>
        </a:p>
      </dsp:txBody>
      <dsp:txXfrm>
        <a:off x="6244778" y="2486034"/>
        <a:ext cx="1147046" cy="6382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BEE36E-153D-43B7-A592-DDB592F3984F}">
      <dsp:nvSpPr>
        <dsp:cNvPr id="0" name=""/>
        <dsp:cNvSpPr/>
      </dsp:nvSpPr>
      <dsp:spPr>
        <a:xfrm>
          <a:off x="0" y="0"/>
          <a:ext cx="608965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9B007F-1C55-48BC-8680-B98F11E4755B}">
      <dsp:nvSpPr>
        <dsp:cNvPr id="0" name=""/>
        <dsp:cNvSpPr/>
      </dsp:nvSpPr>
      <dsp:spPr>
        <a:xfrm>
          <a:off x="0" y="0"/>
          <a:ext cx="6089650" cy="6965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hlinkClick xmlns:r="http://schemas.openxmlformats.org/officeDocument/2006/relationships" r:id="rId1"/>
            </a:rPr>
            <a:t>https://www.flaticon.com/</a:t>
          </a:r>
          <a:r>
            <a:rPr lang="en-US" sz="2000" kern="1200" dirty="0"/>
            <a:t> </a:t>
          </a:r>
          <a:endParaRPr lang="en-US" sz="2000" kern="1200" dirty="0">
            <a:latin typeface="SF Compact Display" panose="020B0504030202060204" pitchFamily="34" charset="0"/>
          </a:endParaRPr>
        </a:p>
      </dsp:txBody>
      <dsp:txXfrm>
        <a:off x="0" y="0"/>
        <a:ext cx="6089650" cy="696515"/>
      </dsp:txXfrm>
    </dsp:sp>
    <dsp:sp modelId="{C36D0738-B493-4B39-859D-38CE1A6A14C1}">
      <dsp:nvSpPr>
        <dsp:cNvPr id="0" name=""/>
        <dsp:cNvSpPr/>
      </dsp:nvSpPr>
      <dsp:spPr>
        <a:xfrm>
          <a:off x="0" y="696515"/>
          <a:ext cx="6089650" cy="0"/>
        </a:xfrm>
        <a:prstGeom prst="line">
          <a:avLst/>
        </a:prstGeom>
        <a:solidFill>
          <a:schemeClr val="accent2">
            <a:hueOff val="-207909"/>
            <a:satOff val="-11990"/>
            <a:lumOff val="1233"/>
            <a:alphaOff val="0"/>
          </a:schemeClr>
        </a:solidFill>
        <a:ln w="12700" cap="flat" cmpd="sng" algn="ctr">
          <a:solidFill>
            <a:schemeClr val="accent2">
              <a:hueOff val="-207909"/>
              <a:satOff val="-11990"/>
              <a:lumOff val="123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21F322-C944-40D0-88B1-F0150F384AA3}">
      <dsp:nvSpPr>
        <dsp:cNvPr id="0" name=""/>
        <dsp:cNvSpPr/>
      </dsp:nvSpPr>
      <dsp:spPr>
        <a:xfrm>
          <a:off x="0" y="696515"/>
          <a:ext cx="6089650" cy="6965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hlinkClick xmlns:r="http://schemas.openxmlformats.org/officeDocument/2006/relationships" r:id="rId2"/>
            </a:rPr>
            <a:t>https://kr.vuejs.org/v2/guide/index.html</a:t>
          </a:r>
          <a:endParaRPr lang="en-US" sz="2000" kern="1200" dirty="0">
            <a:latin typeface="SF Compact Display" panose="020B0504030202060204" pitchFamily="34" charset="0"/>
          </a:endParaRPr>
        </a:p>
      </dsp:txBody>
      <dsp:txXfrm>
        <a:off x="0" y="696515"/>
        <a:ext cx="6089650" cy="696515"/>
      </dsp:txXfrm>
    </dsp:sp>
    <dsp:sp modelId="{B977E4AB-3D0C-4DC8-B0F3-9F7BCBA4A6A6}">
      <dsp:nvSpPr>
        <dsp:cNvPr id="0" name=""/>
        <dsp:cNvSpPr/>
      </dsp:nvSpPr>
      <dsp:spPr>
        <a:xfrm>
          <a:off x="0" y="1393031"/>
          <a:ext cx="6089650" cy="0"/>
        </a:xfrm>
        <a:prstGeom prst="line">
          <a:avLst/>
        </a:prstGeom>
        <a:solidFill>
          <a:schemeClr val="accent2">
            <a:hueOff val="-415818"/>
            <a:satOff val="-23979"/>
            <a:lumOff val="2465"/>
            <a:alphaOff val="0"/>
          </a:schemeClr>
        </a:solidFill>
        <a:ln w="12700" cap="flat" cmpd="sng" algn="ctr">
          <a:solidFill>
            <a:schemeClr val="accent2">
              <a:hueOff val="-415818"/>
              <a:satOff val="-23979"/>
              <a:lumOff val="24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F63F54-20D0-4E5C-8BBE-74710574C768}">
      <dsp:nvSpPr>
        <dsp:cNvPr id="0" name=""/>
        <dsp:cNvSpPr/>
      </dsp:nvSpPr>
      <dsp:spPr>
        <a:xfrm>
          <a:off x="0" y="1393031"/>
          <a:ext cx="6089650" cy="6965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hlinkClick xmlns:r="http://schemas.openxmlformats.org/officeDocument/2006/relationships" r:id="rId3"/>
            </a:rPr>
            <a:t>https://responsivedesign.is/news/2018/08/pwa-progressive-web-all-the-things/pwa-progressive-web-app-logo/</a:t>
          </a:r>
          <a:endParaRPr lang="en-US" sz="2000" kern="1200" dirty="0">
            <a:latin typeface="SF Compact Display" panose="020B0504030202060204" pitchFamily="34" charset="0"/>
          </a:endParaRPr>
        </a:p>
      </dsp:txBody>
      <dsp:txXfrm>
        <a:off x="0" y="1393031"/>
        <a:ext cx="6089650" cy="696515"/>
      </dsp:txXfrm>
    </dsp:sp>
    <dsp:sp modelId="{FF7B833E-071D-4E25-A9B6-DFA62DAE1974}">
      <dsp:nvSpPr>
        <dsp:cNvPr id="0" name=""/>
        <dsp:cNvSpPr/>
      </dsp:nvSpPr>
      <dsp:spPr>
        <a:xfrm>
          <a:off x="0" y="2089546"/>
          <a:ext cx="6089650" cy="0"/>
        </a:xfrm>
        <a:prstGeom prst="line">
          <a:avLst/>
        </a:prstGeom>
        <a:solidFill>
          <a:schemeClr val="accent2">
            <a:hueOff val="-623727"/>
            <a:satOff val="-35969"/>
            <a:lumOff val="3698"/>
            <a:alphaOff val="0"/>
          </a:schemeClr>
        </a:solidFill>
        <a:ln w="12700" cap="flat" cmpd="sng" algn="ctr">
          <a:solidFill>
            <a:schemeClr val="accent2">
              <a:hueOff val="-623727"/>
              <a:satOff val="-35969"/>
              <a:lumOff val="369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7E2609-D44F-4095-B25B-1122AC32A232}">
      <dsp:nvSpPr>
        <dsp:cNvPr id="0" name=""/>
        <dsp:cNvSpPr/>
      </dsp:nvSpPr>
      <dsp:spPr>
        <a:xfrm>
          <a:off x="0" y="2089546"/>
          <a:ext cx="6089650" cy="6965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hlinkClick xmlns:r="http://schemas.openxmlformats.org/officeDocument/2006/relationships" r:id="rId4"/>
            </a:rPr>
            <a:t>https://d3js.org/</a:t>
          </a:r>
          <a:endParaRPr lang="en-US" sz="2000" kern="1200" dirty="0">
            <a:latin typeface="SF Compact Display" panose="020B0504030202060204" pitchFamily="34" charset="0"/>
          </a:endParaRPr>
        </a:p>
      </dsp:txBody>
      <dsp:txXfrm>
        <a:off x="0" y="2089546"/>
        <a:ext cx="6089650" cy="696515"/>
      </dsp:txXfrm>
    </dsp:sp>
    <dsp:sp modelId="{3411352C-BC0A-42EF-BCD5-9D810EEFB8CF}">
      <dsp:nvSpPr>
        <dsp:cNvPr id="0" name=""/>
        <dsp:cNvSpPr/>
      </dsp:nvSpPr>
      <dsp:spPr>
        <a:xfrm>
          <a:off x="0" y="2786062"/>
          <a:ext cx="6089650" cy="0"/>
        </a:xfrm>
        <a:prstGeom prst="line">
          <a:avLst/>
        </a:prstGeom>
        <a:solidFill>
          <a:schemeClr val="accent2">
            <a:hueOff val="-831636"/>
            <a:satOff val="-47959"/>
            <a:lumOff val="4930"/>
            <a:alphaOff val="0"/>
          </a:schemeClr>
        </a:solidFill>
        <a:ln w="12700" cap="flat" cmpd="sng" algn="ctr">
          <a:solidFill>
            <a:schemeClr val="accent2">
              <a:hueOff val="-831636"/>
              <a:satOff val="-47959"/>
              <a:lumOff val="493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772C8F-EE85-492C-B1FF-F006A1C214AD}">
      <dsp:nvSpPr>
        <dsp:cNvPr id="0" name=""/>
        <dsp:cNvSpPr/>
      </dsp:nvSpPr>
      <dsp:spPr>
        <a:xfrm>
          <a:off x="0" y="2786062"/>
          <a:ext cx="6089650" cy="6965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hlinkClick xmlns:r="http://schemas.openxmlformats.org/officeDocument/2006/relationships" r:id="rId5"/>
            </a:rPr>
            <a:t>https://cloud.google.com/</a:t>
          </a:r>
          <a:endParaRPr lang="en-US" sz="2000" kern="1200" dirty="0">
            <a:latin typeface="SF Compact Display" panose="020B0504030202060204" pitchFamily="34" charset="0"/>
          </a:endParaRPr>
        </a:p>
      </dsp:txBody>
      <dsp:txXfrm>
        <a:off x="0" y="2786062"/>
        <a:ext cx="6089650" cy="696515"/>
      </dsp:txXfrm>
    </dsp:sp>
    <dsp:sp modelId="{4E391FE8-B66D-4637-9623-8A5B77F43E51}">
      <dsp:nvSpPr>
        <dsp:cNvPr id="0" name=""/>
        <dsp:cNvSpPr/>
      </dsp:nvSpPr>
      <dsp:spPr>
        <a:xfrm>
          <a:off x="0" y="3482578"/>
          <a:ext cx="6089650" cy="0"/>
        </a:xfrm>
        <a:prstGeom prst="line">
          <a:avLst/>
        </a:prstGeom>
        <a:solidFill>
          <a:schemeClr val="accent2">
            <a:hueOff val="-1039545"/>
            <a:satOff val="-59949"/>
            <a:lumOff val="6163"/>
            <a:alphaOff val="0"/>
          </a:schemeClr>
        </a:solidFill>
        <a:ln w="12700" cap="flat" cmpd="sng" algn="ctr">
          <a:solidFill>
            <a:schemeClr val="accent2">
              <a:hueOff val="-1039545"/>
              <a:satOff val="-59949"/>
              <a:lumOff val="616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772C667-589B-4533-B217-AC484038668B}">
      <dsp:nvSpPr>
        <dsp:cNvPr id="0" name=""/>
        <dsp:cNvSpPr/>
      </dsp:nvSpPr>
      <dsp:spPr>
        <a:xfrm>
          <a:off x="0" y="3482578"/>
          <a:ext cx="6089650" cy="6965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hlinkClick xmlns:r="http://schemas.openxmlformats.org/officeDocument/2006/relationships" r:id="rId6"/>
            </a:rPr>
            <a:t>https://nodejs.org/ko/</a:t>
          </a:r>
          <a:endParaRPr lang="en-US" sz="2000" kern="1200" dirty="0">
            <a:latin typeface="SF Compact Display" panose="020B0504030202060204" pitchFamily="34" charset="0"/>
          </a:endParaRPr>
        </a:p>
      </dsp:txBody>
      <dsp:txXfrm>
        <a:off x="0" y="3482578"/>
        <a:ext cx="6089650" cy="696515"/>
      </dsp:txXfrm>
    </dsp:sp>
    <dsp:sp modelId="{3EF19442-AA91-4910-B610-09D78136CDE6}">
      <dsp:nvSpPr>
        <dsp:cNvPr id="0" name=""/>
        <dsp:cNvSpPr/>
      </dsp:nvSpPr>
      <dsp:spPr>
        <a:xfrm>
          <a:off x="0" y="4179093"/>
          <a:ext cx="6089650" cy="0"/>
        </a:xfrm>
        <a:prstGeom prst="line">
          <a:avLst/>
        </a:prstGeom>
        <a:solidFill>
          <a:schemeClr val="accent2">
            <a:hueOff val="-1247454"/>
            <a:satOff val="-71938"/>
            <a:lumOff val="7395"/>
            <a:alphaOff val="0"/>
          </a:schemeClr>
        </a:solidFill>
        <a:ln w="12700" cap="flat" cmpd="sng" algn="ctr">
          <a:solidFill>
            <a:schemeClr val="accent2">
              <a:hueOff val="-1247454"/>
              <a:satOff val="-71938"/>
              <a:lumOff val="739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6A6DE6A-15EF-424C-9264-E8995409EACC}">
      <dsp:nvSpPr>
        <dsp:cNvPr id="0" name=""/>
        <dsp:cNvSpPr/>
      </dsp:nvSpPr>
      <dsp:spPr>
        <a:xfrm>
          <a:off x="0" y="4179093"/>
          <a:ext cx="6089650" cy="6965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hlinkClick xmlns:r="http://schemas.openxmlformats.org/officeDocument/2006/relationships" r:id="rId7"/>
            </a:rPr>
            <a:t>https://www.mysql.com/</a:t>
          </a:r>
          <a:endParaRPr lang="en-US" sz="2000" kern="1200" dirty="0">
            <a:latin typeface="SF Compact Display" panose="020B0504030202060204" pitchFamily="34" charset="0"/>
          </a:endParaRPr>
        </a:p>
      </dsp:txBody>
      <dsp:txXfrm>
        <a:off x="0" y="4179093"/>
        <a:ext cx="6089650" cy="696515"/>
      </dsp:txXfrm>
    </dsp:sp>
    <dsp:sp modelId="{559BA0A1-7D62-4012-BCD7-211C903860F2}">
      <dsp:nvSpPr>
        <dsp:cNvPr id="0" name=""/>
        <dsp:cNvSpPr/>
      </dsp:nvSpPr>
      <dsp:spPr>
        <a:xfrm>
          <a:off x="0" y="4875609"/>
          <a:ext cx="6089650" cy="0"/>
        </a:xfrm>
        <a:prstGeom prst="line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7EFFDB-D1FC-4179-AF97-503362E6994A}">
      <dsp:nvSpPr>
        <dsp:cNvPr id="0" name=""/>
        <dsp:cNvSpPr/>
      </dsp:nvSpPr>
      <dsp:spPr>
        <a:xfrm>
          <a:off x="0" y="4875609"/>
          <a:ext cx="6089650" cy="6965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hlinkClick xmlns:r="http://schemas.openxmlformats.org/officeDocument/2006/relationships" r:id="rId8"/>
            </a:rPr>
            <a:t>https://www.heroku.com/</a:t>
          </a:r>
          <a:endParaRPr lang="en-US" sz="2000" kern="1200" dirty="0">
            <a:latin typeface="SF Compact Display" panose="020B0504030202060204" pitchFamily="34" charset="0"/>
          </a:endParaRPr>
        </a:p>
      </dsp:txBody>
      <dsp:txXfrm>
        <a:off x="0" y="4875609"/>
        <a:ext cx="6089650" cy="69651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BFF157-07CA-4E96-B467-3D878B8F9D46}" type="datetimeFigureOut">
              <a:rPr lang="ko-KR" altLang="en-US" smtClean="0"/>
              <a:t>2019-04-10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5708EF-2B5E-4381-91C8-048393BFE2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88394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379B6A-F282-477E-ABE2-FBFC8F701D63}" type="datetimeFigureOut">
              <a:rPr lang="ko-KR" altLang="en-US" smtClean="0"/>
              <a:t>2019-04-10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8A362-5E6B-4B3C-89D6-6D8BCFFA33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46744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379B6A-F282-477E-ABE2-FBFC8F701D63}" type="datetimeFigureOut">
              <a:rPr lang="ko-KR" altLang="en-US" smtClean="0"/>
              <a:t>2019-04-10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8A362-5E6B-4B3C-89D6-6D8BCFFA33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95028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379B6A-F282-477E-ABE2-FBFC8F701D63}" type="datetimeFigureOut">
              <a:rPr lang="ko-KR" altLang="en-US" smtClean="0"/>
              <a:t>2019-04-10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8A362-5E6B-4B3C-89D6-6D8BCFFA33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15851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379B6A-F282-477E-ABE2-FBFC8F701D63}" type="datetimeFigureOut">
              <a:rPr lang="ko-KR" altLang="en-US" smtClean="0"/>
              <a:t>2019-04-10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8A362-5E6B-4B3C-89D6-6D8BCFFA33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39002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379B6A-F282-477E-ABE2-FBFC8F701D63}" type="datetimeFigureOut">
              <a:rPr lang="ko-KR" altLang="en-US" smtClean="0"/>
              <a:t>2019-04-10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8A362-5E6B-4B3C-89D6-6D8BCFFA33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98946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379B6A-F282-477E-ABE2-FBFC8F701D63}" type="datetimeFigureOut">
              <a:rPr lang="ko-KR" altLang="en-US" smtClean="0"/>
              <a:t>2019-04-10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8A362-5E6B-4B3C-89D6-6D8BCFFA33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50888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379B6A-F282-477E-ABE2-FBFC8F701D63}" type="datetimeFigureOut">
              <a:rPr lang="ko-KR" altLang="en-US" smtClean="0"/>
              <a:t>2019-04-10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8A362-5E6B-4B3C-89D6-6D8BCFFA33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8851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379B6A-F282-477E-ABE2-FBFC8F701D63}" type="datetimeFigureOut">
              <a:rPr lang="ko-KR" altLang="en-US" smtClean="0"/>
              <a:t>2019-04-10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8A362-5E6B-4B3C-89D6-6D8BCFFA33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29428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379B6A-F282-477E-ABE2-FBFC8F701D63}" type="datetimeFigureOut">
              <a:rPr lang="ko-KR" altLang="en-US" smtClean="0"/>
              <a:t>2019-04-10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8A362-5E6B-4B3C-89D6-6D8BCFFA33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63812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379B6A-F282-477E-ABE2-FBFC8F701D63}" type="datetimeFigureOut">
              <a:rPr lang="ko-KR" altLang="en-US" smtClean="0"/>
              <a:t>2019-04-10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8A362-5E6B-4B3C-89D6-6D8BCFFA33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09901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379B6A-F282-477E-ABE2-FBFC8F701D63}" type="datetimeFigureOut">
              <a:rPr lang="ko-KR" altLang="en-US" smtClean="0"/>
              <a:t>2019-04-10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8A362-5E6B-4B3C-89D6-6D8BCFFA33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49325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379B6A-F282-477E-ABE2-FBFC8F701D63}" type="datetimeFigureOut">
              <a:rPr lang="ko-KR" altLang="en-US" smtClean="0"/>
              <a:t>2019-04-10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58A362-5E6B-4B3C-89D6-6D8BCFFA33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56786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5" Type="http://schemas.microsoft.com/office/2007/relationships/hdphoto" Target="../media/hdphoto2.wdp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6B27C16-4C23-4C7E-ACCF-1A9C407F3C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6073" y="4756638"/>
            <a:ext cx="11139854" cy="930447"/>
          </a:xfrm>
        </p:spPr>
        <p:txBody>
          <a:bodyPr>
            <a:normAutofit/>
          </a:bodyPr>
          <a:lstStyle/>
          <a:p>
            <a:r>
              <a:rPr lang="en-US" altLang="ko-KR" sz="5400">
                <a:solidFill>
                  <a:srgbClr val="FFFFFF"/>
                </a:solidFill>
                <a:latin typeface="SF Pro Display" panose="00000500000000000000" pitchFamily="50" charset="0"/>
                <a:ea typeface="SF Pro Display" panose="00000500000000000000" pitchFamily="50" charset="0"/>
              </a:rPr>
              <a:t>DEAListic</a:t>
            </a:r>
            <a:endParaRPr lang="ko-KR" altLang="en-US" sz="5400">
              <a:solidFill>
                <a:srgbClr val="FFFFFF"/>
              </a:solidFill>
              <a:latin typeface="SF Pro Display" panose="00000500000000000000" pitchFamily="50" charset="0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B35E586-CFEF-41D8-B291-8EDDEAFCBA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815698"/>
            <a:ext cx="9144000" cy="420001"/>
          </a:xfrm>
        </p:spPr>
        <p:txBody>
          <a:bodyPr>
            <a:normAutofit/>
          </a:bodyPr>
          <a:lstStyle/>
          <a:p>
            <a:r>
              <a:rPr lang="en-US" altLang="ko-KR" sz="2000">
                <a:solidFill>
                  <a:srgbClr val="FDC762"/>
                </a:solidFill>
                <a:latin typeface="SF Pro Display" panose="00000500000000000000" pitchFamily="50" charset="0"/>
                <a:ea typeface="SF Pro Display" panose="00000500000000000000" pitchFamily="50" charset="0"/>
              </a:rPr>
              <a:t>Team #5 Project Proposal</a:t>
            </a:r>
            <a:endParaRPr lang="ko-KR" altLang="en-US" sz="2000">
              <a:solidFill>
                <a:srgbClr val="FDC762"/>
              </a:solidFill>
              <a:latin typeface="SF Pro Display" panose="00000500000000000000" pitchFamily="50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84DAB98-6955-4C8A-B809-78826A1F33F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65" t="11690" r="9562" b="11570"/>
          <a:stretch/>
        </p:blipFill>
        <p:spPr>
          <a:xfrm>
            <a:off x="4563291" y="1175546"/>
            <a:ext cx="3065417" cy="3067766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제목 5">
            <a:extLst>
              <a:ext uri="{FF2B5EF4-FFF2-40B4-BE49-F238E27FC236}">
                <a16:creationId xmlns:a16="http://schemas.microsoft.com/office/drawing/2014/main" id="{058856E6-B583-4E29-B3E1-73560ED18A19}"/>
              </a:ext>
            </a:extLst>
          </p:cNvPr>
          <p:cNvSpPr txBox="1">
            <a:spLocks/>
          </p:cNvSpPr>
          <p:nvPr/>
        </p:nvSpPr>
        <p:spPr>
          <a:xfrm>
            <a:off x="378068" y="107758"/>
            <a:ext cx="4092332" cy="399946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altLang="ko-KR" sz="1600" dirty="0">
              <a:solidFill>
                <a:schemeClr val="bg1">
                  <a:lumMod val="50000"/>
                </a:schemeClr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  <a:p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김준현 모하메드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(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대현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) </a:t>
            </a:r>
            <a:r>
              <a:rPr lang="ko-KR" altLang="en-US" sz="1600" dirty="0" err="1">
                <a:solidFill>
                  <a:schemeClr val="bg1">
                    <a:lumMod val="50000"/>
                  </a:schemeClr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유도영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 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최지혜 허준범 </a:t>
            </a:r>
          </a:p>
        </p:txBody>
      </p:sp>
    </p:spTree>
    <p:extLst>
      <p:ext uri="{BB962C8B-B14F-4D97-AF65-F5344CB8AC3E}">
        <p14:creationId xmlns:p14="http://schemas.microsoft.com/office/powerpoint/2010/main" val="41216427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0A5FEAD7-7CE8-4BE3-9F2D-199BB7985960}"/>
              </a:ext>
            </a:extLst>
          </p:cNvPr>
          <p:cNvGrpSpPr/>
          <p:nvPr/>
        </p:nvGrpSpPr>
        <p:grpSpPr>
          <a:xfrm>
            <a:off x="9260756" y="5796400"/>
            <a:ext cx="2181225" cy="589409"/>
            <a:chOff x="9260756" y="5796400"/>
            <a:chExt cx="2181225" cy="58940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75BFD74-CFCB-4A0D-A06F-8491D6DF73E0}"/>
                </a:ext>
              </a:extLst>
            </p:cNvPr>
            <p:cNvSpPr txBox="1"/>
            <p:nvPr/>
          </p:nvSpPr>
          <p:spPr>
            <a:xfrm>
              <a:off x="9375056" y="5796400"/>
              <a:ext cx="20669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dirty="0">
                  <a:latin typeface="SF Pro Display" panose="00000500000000000000" pitchFamily="50" charset="0"/>
                  <a:ea typeface="SF Pro Display" panose="00000500000000000000" pitchFamily="50" charset="0"/>
                </a:rPr>
                <a:t>#02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CE26BD8-1218-4402-9A2F-566327312978}"/>
                </a:ext>
              </a:extLst>
            </p:cNvPr>
            <p:cNvSpPr txBox="1"/>
            <p:nvPr/>
          </p:nvSpPr>
          <p:spPr>
            <a:xfrm>
              <a:off x="9260756" y="5985699"/>
              <a:ext cx="218122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2000" b="1" dirty="0">
                  <a:latin typeface="SF Pro Display" panose="00000500000000000000" pitchFamily="50" charset="0"/>
                  <a:ea typeface="SF Pro Display" panose="00000500000000000000" pitchFamily="50" charset="0"/>
                </a:rPr>
                <a:t>Project Overview</a:t>
              </a:r>
              <a:endParaRPr lang="ko-KR" altLang="en-US" sz="2000" b="1" dirty="0">
                <a:latin typeface="SF Pro Display" panose="00000500000000000000" pitchFamily="50" charset="0"/>
              </a:endParaRPr>
            </a:p>
          </p:txBody>
        </p:sp>
      </p:grpSp>
      <p:sp>
        <p:nvSpPr>
          <p:cNvPr id="15" name="제목 5">
            <a:extLst>
              <a:ext uri="{FF2B5EF4-FFF2-40B4-BE49-F238E27FC236}">
                <a16:creationId xmlns:a16="http://schemas.microsoft.com/office/drawing/2014/main" id="{B7599B9D-896B-44BD-8856-C0CA8F99DC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844" y="455348"/>
            <a:ext cx="3390900" cy="482600"/>
          </a:xfrm>
        </p:spPr>
        <p:txBody>
          <a:bodyPr>
            <a:normAutofit fontScale="90000"/>
          </a:bodyPr>
          <a:lstStyle/>
          <a:p>
            <a:r>
              <a:rPr lang="en-US" altLang="ko-KR" sz="3200" b="1" dirty="0">
                <a:latin typeface="SF Pro Display" panose="00000500000000000000" pitchFamily="50" charset="0"/>
                <a:ea typeface="SF Pro Display" panose="00000500000000000000" pitchFamily="50" charset="0"/>
              </a:rPr>
              <a:t>Our Goals</a:t>
            </a:r>
            <a:endParaRPr lang="ko-KR" altLang="en-US" sz="3200" b="1" dirty="0">
              <a:latin typeface="SF Pro Display" panose="00000500000000000000" pitchFamily="50" charset="0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DB8C2665-A074-4D56-8A11-0869061DAC32}"/>
              </a:ext>
            </a:extLst>
          </p:cNvPr>
          <p:cNvGrpSpPr/>
          <p:nvPr/>
        </p:nvGrpSpPr>
        <p:grpSpPr>
          <a:xfrm>
            <a:off x="4026394" y="1649265"/>
            <a:ext cx="4139211" cy="962579"/>
            <a:chOff x="2495550" y="1731344"/>
            <a:chExt cx="4139211" cy="962579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1F87D7A5-11ED-483B-BC49-4778768E6C80}"/>
                </a:ext>
              </a:extLst>
            </p:cNvPr>
            <p:cNvSpPr/>
            <p:nvPr/>
          </p:nvSpPr>
          <p:spPr>
            <a:xfrm>
              <a:off x="3373932" y="2293813"/>
              <a:ext cx="3260829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</a:pPr>
              <a:r>
                <a:rPr lang="en-US" altLang="ko-KR" sz="2000" dirty="0">
                  <a:latin typeface="SF Pro Display" panose="00000500000000000000" pitchFamily="50" charset="0"/>
                  <a:ea typeface="SF Pro Display" panose="00000500000000000000" pitchFamily="50" charset="0"/>
                  <a:cs typeface="Times New Roman"/>
                </a:rPr>
                <a:t>meaningful info from reviews</a:t>
              </a:r>
            </a:p>
          </p:txBody>
        </p:sp>
        <p:pic>
          <p:nvPicPr>
            <p:cNvPr id="14" name="그래픽 13">
              <a:extLst>
                <a:ext uri="{FF2B5EF4-FFF2-40B4-BE49-F238E27FC236}">
                  <a16:creationId xmlns:a16="http://schemas.microsoft.com/office/drawing/2014/main" id="{F02A52D6-0ED0-447F-960B-3FBF54EDC3A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495550" y="1731344"/>
              <a:ext cx="878382" cy="878382"/>
            </a:xfrm>
            <a:prstGeom prst="rect">
              <a:avLst/>
            </a:prstGeom>
          </p:spPr>
        </p:pic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FDB93C63-F9E4-4FAE-A549-16A16DDA90EE}"/>
                </a:ext>
              </a:extLst>
            </p:cNvPr>
            <p:cNvSpPr/>
            <p:nvPr/>
          </p:nvSpPr>
          <p:spPr>
            <a:xfrm>
              <a:off x="3373932" y="1785982"/>
              <a:ext cx="1952779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4000" b="1" dirty="0">
                  <a:latin typeface="SF Pro Display" panose="00000500000000000000" pitchFamily="50" charset="0"/>
                  <a:ea typeface="SF Pro Display" panose="00000500000000000000" pitchFamily="50" charset="0"/>
                  <a:cs typeface="Times New Roman"/>
                </a:rPr>
                <a:t>Extract </a:t>
              </a:r>
              <a:endParaRPr lang="ko-KR" altLang="en-US" sz="4000" b="1" dirty="0"/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33A320FA-E01D-4505-AD45-1A8600D3C1CD}"/>
              </a:ext>
            </a:extLst>
          </p:cNvPr>
          <p:cNvGrpSpPr/>
          <p:nvPr/>
        </p:nvGrpSpPr>
        <p:grpSpPr>
          <a:xfrm>
            <a:off x="4026394" y="2966606"/>
            <a:ext cx="5134818" cy="969696"/>
            <a:chOff x="2495550" y="2940480"/>
            <a:chExt cx="5134818" cy="96969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2EFCA62-6380-4A18-A5C6-124DA8EEE525}"/>
                </a:ext>
              </a:extLst>
            </p:cNvPr>
            <p:cNvSpPr txBox="1"/>
            <p:nvPr/>
          </p:nvSpPr>
          <p:spPr>
            <a:xfrm>
              <a:off x="3373932" y="3510066"/>
              <a:ext cx="425643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</a:pPr>
              <a:r>
                <a:rPr lang="en-US" altLang="ko-KR" sz="2000" dirty="0">
                  <a:latin typeface="SF Pro Display" panose="00000500000000000000" pitchFamily="50" charset="0"/>
                  <a:ea typeface="SF Pro Display" panose="00000500000000000000" pitchFamily="50" charset="0"/>
                  <a:cs typeface="Times New Roman"/>
                </a:rPr>
                <a:t>realistic rating and characteristic</a:t>
              </a:r>
            </a:p>
          </p:txBody>
        </p:sp>
        <p:pic>
          <p:nvPicPr>
            <p:cNvPr id="12" name="그래픽 11">
              <a:extLst>
                <a:ext uri="{FF2B5EF4-FFF2-40B4-BE49-F238E27FC236}">
                  <a16:creationId xmlns:a16="http://schemas.microsoft.com/office/drawing/2014/main" id="{DB064C57-D9B2-4AE9-9CDB-6746993A92D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495550" y="2940480"/>
              <a:ext cx="878382" cy="878382"/>
            </a:xfrm>
            <a:prstGeom prst="rect">
              <a:avLst/>
            </a:prstGeom>
          </p:spPr>
        </p:pic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02A05C4F-1CCB-49FE-808B-E9A3724BA6AD}"/>
                </a:ext>
              </a:extLst>
            </p:cNvPr>
            <p:cNvSpPr/>
            <p:nvPr/>
          </p:nvSpPr>
          <p:spPr>
            <a:xfrm>
              <a:off x="3373932" y="3002235"/>
              <a:ext cx="1507144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4000" b="1" dirty="0">
                  <a:latin typeface="SF Pro Display" panose="00000500000000000000" pitchFamily="50" charset="0"/>
                  <a:ea typeface="SF Pro Display" panose="00000500000000000000" pitchFamily="50" charset="0"/>
                  <a:cs typeface="Times New Roman"/>
                </a:rPr>
                <a:t>Show</a:t>
              </a:r>
              <a:endParaRPr lang="ko-KR" altLang="en-US" sz="4000" b="1" dirty="0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28B1EEDD-5B92-4A2A-ABEA-F238C655EBF5}"/>
              </a:ext>
            </a:extLst>
          </p:cNvPr>
          <p:cNvGrpSpPr/>
          <p:nvPr/>
        </p:nvGrpSpPr>
        <p:grpSpPr>
          <a:xfrm>
            <a:off x="4026394" y="4352819"/>
            <a:ext cx="4020589" cy="943438"/>
            <a:chOff x="2495550" y="4167073"/>
            <a:chExt cx="4020589" cy="943438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C913C156-B666-4F26-9D24-3BC8339AC102}"/>
                </a:ext>
              </a:extLst>
            </p:cNvPr>
            <p:cNvSpPr/>
            <p:nvPr/>
          </p:nvSpPr>
          <p:spPr>
            <a:xfrm>
              <a:off x="3373932" y="4710401"/>
              <a:ext cx="2728632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</a:pPr>
              <a:r>
                <a:rPr lang="en-US" altLang="ko-KR" sz="2000" dirty="0">
                  <a:latin typeface="SF Pro Display" panose="00000500000000000000" pitchFamily="50" charset="0"/>
                  <a:ea typeface="SF Pro Display" panose="00000500000000000000" pitchFamily="50" charset="0"/>
                  <a:cs typeface="Times New Roman"/>
                </a:rPr>
                <a:t>based on user’s interest</a:t>
              </a:r>
            </a:p>
          </p:txBody>
        </p:sp>
        <p:pic>
          <p:nvPicPr>
            <p:cNvPr id="19" name="그래픽 18">
              <a:extLst>
                <a:ext uri="{FF2B5EF4-FFF2-40B4-BE49-F238E27FC236}">
                  <a16:creationId xmlns:a16="http://schemas.microsoft.com/office/drawing/2014/main" id="{64694999-900C-43F9-BDD9-88EDDB4042D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495550" y="4167073"/>
              <a:ext cx="878382" cy="878382"/>
            </a:xfrm>
            <a:prstGeom prst="rect">
              <a:avLst/>
            </a:prstGeom>
          </p:spPr>
        </p:pic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2ABDFB61-FFD2-4FA9-B348-81DE5B86DEC2}"/>
                </a:ext>
              </a:extLst>
            </p:cNvPr>
            <p:cNvSpPr/>
            <p:nvPr/>
          </p:nvSpPr>
          <p:spPr>
            <a:xfrm>
              <a:off x="3373932" y="4202570"/>
              <a:ext cx="3142207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4000" b="1" dirty="0">
                  <a:latin typeface="SF Pro Display" panose="00000500000000000000" pitchFamily="50" charset="0"/>
                  <a:ea typeface="SF Pro Display" panose="00000500000000000000" pitchFamily="50" charset="0"/>
                  <a:cs typeface="Times New Roman"/>
                </a:rPr>
                <a:t>Recommend</a:t>
              </a:r>
              <a:endParaRPr lang="ko-KR" altLang="en-US" sz="40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5472119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3099648C-F07C-4962-BA7B-28773A5C837C}"/>
              </a:ext>
            </a:extLst>
          </p:cNvPr>
          <p:cNvGrpSpPr/>
          <p:nvPr/>
        </p:nvGrpSpPr>
        <p:grpSpPr>
          <a:xfrm>
            <a:off x="4747853" y="2031162"/>
            <a:ext cx="2696294" cy="2426344"/>
            <a:chOff x="4849453" y="2088261"/>
            <a:chExt cx="2696294" cy="2426344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3DB1557-960F-44E1-9025-FC35CD612A83}"/>
                </a:ext>
              </a:extLst>
            </p:cNvPr>
            <p:cNvSpPr txBox="1"/>
            <p:nvPr/>
          </p:nvSpPr>
          <p:spPr>
            <a:xfrm>
              <a:off x="4849453" y="3929830"/>
              <a:ext cx="269629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b="1" dirty="0">
                  <a:latin typeface="SF Pro Display" panose="00000500000000000000" pitchFamily="50" charset="0"/>
                  <a:ea typeface="SF Pro Display" panose="00000500000000000000" pitchFamily="50" charset="0"/>
                </a:rPr>
                <a:t>Data Mining</a:t>
              </a:r>
              <a:endParaRPr lang="ko-KR" altLang="en-US" sz="3200" b="1" dirty="0">
                <a:latin typeface="SF Pro Display" panose="00000500000000000000" pitchFamily="50" charset="0"/>
              </a:endParaRPr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054A6684-F8A2-4CCD-A416-B5E509D9F9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9945" b="92541" l="9890" r="89835">
                          <a14:foregroundMark x1="88462" y1="28453" x2="88462" y2="28453"/>
                          <a14:foregroundMark x1="60165" y1="79558" x2="60165" y2="79558"/>
                          <a14:foregroundMark x1="56593" y1="57735" x2="56593" y2="57735"/>
                          <a14:foregroundMark x1="56593" y1="47790" x2="56593" y2="47790"/>
                          <a14:foregroundMark x1="35440" y1="72099" x2="35440" y2="72099"/>
                          <a14:foregroundMark x1="49451" y1="85635" x2="49451" y2="85635"/>
                          <a14:foregroundMark x1="53022" y1="92541" x2="53022" y2="92541"/>
                          <a14:foregroundMark x1="28297" y1="19337" x2="28297" y2="19337"/>
                          <a14:foregroundMark x1="53022" y1="19337" x2="53022" y2="19337"/>
                          <a14:foregroundMark x1="64286" y1="19890" x2="64286" y2="19890"/>
                          <a14:foregroundMark x1="70604" y1="32873" x2="70604" y2="32873"/>
                          <a14:foregroundMark x1="75549" y1="45856" x2="75549" y2="45856"/>
                          <a14:foregroundMark x1="83791" y1="59669" x2="83791" y2="59669"/>
                          <a14:foregroundMark x1="46978" y1="32044" x2="46978" y2="32044"/>
                          <a14:foregroundMark x1="21978" y1="32597" x2="21978" y2="32597"/>
                          <a14:foregroundMark x1="23352" y1="58011" x2="23352" y2="58011"/>
                          <a14:foregroundMark x1="15659" y1="79006" x2="15659" y2="7900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71729" y="2088261"/>
              <a:ext cx="1851742" cy="1841569"/>
            </a:xfrm>
            <a:prstGeom prst="rect">
              <a:avLst/>
            </a:prstGeom>
          </p:spPr>
        </p:pic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F3376B82-00CA-4CFF-B675-C2F93D42C5F9}"/>
              </a:ext>
            </a:extLst>
          </p:cNvPr>
          <p:cNvSpPr/>
          <p:nvPr/>
        </p:nvSpPr>
        <p:spPr>
          <a:xfrm>
            <a:off x="3048000" y="4457506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ko-KR" dirty="0">
                <a:latin typeface="SF Compact Display" panose="020B0504030202060204" pitchFamily="34" charset="0"/>
              </a:rPr>
              <a:t>:Process of </a:t>
            </a:r>
            <a:r>
              <a:rPr lang="en-US" altLang="ko-KR" b="1" dirty="0">
                <a:latin typeface="SF Compact Display" panose="020B0504030202060204" pitchFamily="34" charset="0"/>
              </a:rPr>
              <a:t>discovering patterns</a:t>
            </a:r>
            <a:r>
              <a:rPr lang="en-US" altLang="ko-KR" dirty="0">
                <a:latin typeface="SF Compact Display" panose="020B0504030202060204" pitchFamily="34" charset="0"/>
              </a:rPr>
              <a:t> in large data sets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693B62F8-5D2B-4E45-A1D5-A4A831269CBD}"/>
              </a:ext>
            </a:extLst>
          </p:cNvPr>
          <p:cNvGrpSpPr/>
          <p:nvPr/>
        </p:nvGrpSpPr>
        <p:grpSpPr>
          <a:xfrm>
            <a:off x="9260756" y="5796400"/>
            <a:ext cx="2181225" cy="589409"/>
            <a:chOff x="9260756" y="5796400"/>
            <a:chExt cx="2181225" cy="589409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49FF4EE-E24C-4DE0-8D5D-74D5F362CD72}"/>
                </a:ext>
              </a:extLst>
            </p:cNvPr>
            <p:cNvSpPr txBox="1"/>
            <p:nvPr/>
          </p:nvSpPr>
          <p:spPr>
            <a:xfrm>
              <a:off x="9375056" y="5796400"/>
              <a:ext cx="20669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dirty="0">
                  <a:latin typeface="SF Pro Display" panose="00000500000000000000" pitchFamily="50" charset="0"/>
                  <a:ea typeface="SF Pro Display" panose="00000500000000000000" pitchFamily="50" charset="0"/>
                </a:rPr>
                <a:t>#02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110DC37-9187-43B0-BB14-A878352CE11B}"/>
                </a:ext>
              </a:extLst>
            </p:cNvPr>
            <p:cNvSpPr txBox="1"/>
            <p:nvPr/>
          </p:nvSpPr>
          <p:spPr>
            <a:xfrm>
              <a:off x="9260756" y="5985699"/>
              <a:ext cx="218122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2000" b="1" dirty="0">
                  <a:latin typeface="SF Pro Display" panose="00000500000000000000" pitchFamily="50" charset="0"/>
                  <a:ea typeface="SF Pro Display" panose="00000500000000000000" pitchFamily="50" charset="0"/>
                </a:rPr>
                <a:t>Project Overview</a:t>
              </a:r>
              <a:endParaRPr lang="ko-KR" altLang="en-US" sz="2000" b="1" dirty="0">
                <a:latin typeface="SF Pro Display" panose="00000500000000000000" pitchFamily="50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428407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A6B89056-D46C-415E-A880-721254623F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8400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/>
            <a:r>
              <a:rPr lang="en-US" altLang="ko-KR" sz="5400" b="1" dirty="0">
                <a:latin typeface="SF Pro Display" panose="00000500000000000000" pitchFamily="50" charset="0"/>
                <a:ea typeface="SF Pro Display" panose="00000500000000000000" pitchFamily="50" charset="0"/>
              </a:rPr>
              <a:t>Design Concept</a:t>
            </a:r>
            <a:endParaRPr lang="en-US" altLang="ko-KR" sz="5400" b="1" kern="1200" dirty="0">
              <a:solidFill>
                <a:schemeClr val="tx1"/>
              </a:solidFill>
              <a:latin typeface="SF Pro Display" panose="00000500000000000000" pitchFamily="50" charset="0"/>
              <a:ea typeface="SF Pro Display" panose="00000500000000000000" pitchFamily="50" charset="0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56A40126-B82C-4F3F-8E99-3AC24EBC2EFC}"/>
              </a:ext>
            </a:extLst>
          </p:cNvPr>
          <p:cNvSpPr txBox="1"/>
          <p:nvPr/>
        </p:nvSpPr>
        <p:spPr>
          <a:xfrm>
            <a:off x="5057775" y="4434475"/>
            <a:ext cx="2152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SF Pro Display" panose="00000500000000000000" pitchFamily="50" charset="0"/>
                <a:ea typeface="SF Pro Display" panose="00000500000000000000" pitchFamily="50" charset="0"/>
              </a:rPr>
              <a:t>#03</a:t>
            </a:r>
            <a:endParaRPr lang="ko-KR" altLang="en-US" sz="2400" dirty="0">
              <a:latin typeface="SF Pro Display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62588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9DA4A154-E739-46A6-9889-519C1A95F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844" y="455348"/>
            <a:ext cx="3390900" cy="482600"/>
          </a:xfrm>
        </p:spPr>
        <p:txBody>
          <a:bodyPr>
            <a:normAutofit fontScale="90000"/>
          </a:bodyPr>
          <a:lstStyle/>
          <a:p>
            <a:r>
              <a:rPr lang="en-US" altLang="ko-KR" sz="3200" b="1" dirty="0">
                <a:latin typeface="SF Pro Display" panose="00000500000000000000" pitchFamily="50" charset="0"/>
                <a:ea typeface="SF Pro Display" panose="00000500000000000000" pitchFamily="50" charset="0"/>
              </a:rPr>
              <a:t>Ranking</a:t>
            </a:r>
            <a:endParaRPr lang="ko-KR" altLang="en-US" sz="3200" b="1" dirty="0">
              <a:latin typeface="SF Pro Display" panose="00000500000000000000" pitchFamily="50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CAB071B-CA35-4BB7-85AE-A043A953A3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4380" y="620448"/>
            <a:ext cx="3303240" cy="5872426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FCB951FF-A9B0-4B9F-BADA-1AE7B30897C4}"/>
              </a:ext>
            </a:extLst>
          </p:cNvPr>
          <p:cNvCxnSpPr>
            <a:cxnSpLocks/>
          </p:cNvCxnSpPr>
          <p:nvPr/>
        </p:nvCxnSpPr>
        <p:spPr>
          <a:xfrm flipV="1">
            <a:off x="7402286" y="2516778"/>
            <a:ext cx="943549" cy="1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8E437A6E-D963-4E60-A762-20D464072661}"/>
              </a:ext>
            </a:extLst>
          </p:cNvPr>
          <p:cNvCxnSpPr>
            <a:cxnSpLocks/>
          </p:cNvCxnSpPr>
          <p:nvPr/>
        </p:nvCxnSpPr>
        <p:spPr>
          <a:xfrm flipV="1">
            <a:off x="7574953" y="1341122"/>
            <a:ext cx="770882" cy="1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EECECE4C-B47A-488A-A376-4917EC5EE183}"/>
              </a:ext>
            </a:extLst>
          </p:cNvPr>
          <p:cNvSpPr txBox="1"/>
          <p:nvPr/>
        </p:nvSpPr>
        <p:spPr>
          <a:xfrm>
            <a:off x="8345835" y="1157525"/>
            <a:ext cx="3196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SF Pro Display" panose="00000500000000000000" pitchFamily="50" charset="0"/>
                <a:ea typeface="SF Pro Display" panose="00000500000000000000" pitchFamily="50" charset="0"/>
              </a:rPr>
              <a:t>User can change search criteria</a:t>
            </a:r>
            <a:endParaRPr lang="ko-KR" altLang="en-US" dirty="0">
              <a:latin typeface="SF Pro Display" panose="00000500000000000000" pitchFamily="50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03BD24C-21AA-45B2-861D-104DE70B451A}"/>
              </a:ext>
            </a:extLst>
          </p:cNvPr>
          <p:cNvSpPr txBox="1"/>
          <p:nvPr/>
        </p:nvSpPr>
        <p:spPr>
          <a:xfrm>
            <a:off x="8345835" y="2332112"/>
            <a:ext cx="31960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SF Pro Display" panose="00000500000000000000" pitchFamily="50" charset="0"/>
                <a:ea typeface="SF Pro Display" panose="00000500000000000000" pitchFamily="50" charset="0"/>
              </a:rPr>
              <a:t>Display main keywords</a:t>
            </a:r>
          </a:p>
          <a:p>
            <a:r>
              <a:rPr lang="en-US" altLang="ko-KR" dirty="0">
                <a:latin typeface="SF Pro Display" panose="00000500000000000000" pitchFamily="50" charset="0"/>
                <a:ea typeface="SF Pro Display" panose="00000500000000000000" pitchFamily="50" charset="0"/>
              </a:rPr>
              <a:t>based on user reviews</a:t>
            </a:r>
            <a:endParaRPr lang="ko-KR" altLang="en-US" dirty="0">
              <a:latin typeface="SF Pro Display" panose="00000500000000000000" pitchFamily="50" charset="0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BB8625B5-6BA1-4E3F-B52F-C21BC947CB16}"/>
              </a:ext>
            </a:extLst>
          </p:cNvPr>
          <p:cNvCxnSpPr>
            <a:cxnSpLocks/>
          </p:cNvCxnSpPr>
          <p:nvPr/>
        </p:nvCxnSpPr>
        <p:spPr>
          <a:xfrm flipV="1">
            <a:off x="7402285" y="4695116"/>
            <a:ext cx="943549" cy="1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C1E00533-643C-4B97-B489-71C3670779BD}"/>
              </a:ext>
            </a:extLst>
          </p:cNvPr>
          <p:cNvSpPr txBox="1"/>
          <p:nvPr/>
        </p:nvSpPr>
        <p:spPr>
          <a:xfrm>
            <a:off x="8345835" y="4505441"/>
            <a:ext cx="3196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SF Pro Display" panose="00000500000000000000" pitchFamily="50" charset="0"/>
                <a:ea typeface="SF Pro Display" panose="00000500000000000000" pitchFamily="50" charset="0"/>
              </a:rPr>
              <a:t>Review scores also shown</a:t>
            </a:r>
            <a:endParaRPr lang="ko-KR" altLang="en-US" dirty="0">
              <a:latin typeface="SF Pro Display" panose="00000500000000000000" pitchFamily="50" charset="0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DEE4D87A-950C-4DD3-BC1E-3912C2A7122B}"/>
              </a:ext>
            </a:extLst>
          </p:cNvPr>
          <p:cNvCxnSpPr>
            <a:cxnSpLocks/>
          </p:cNvCxnSpPr>
          <p:nvPr/>
        </p:nvCxnSpPr>
        <p:spPr>
          <a:xfrm flipV="1">
            <a:off x="3673498" y="2825126"/>
            <a:ext cx="943549" cy="1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C8937B8B-0A9A-43FF-821A-13DFAB312D9C}"/>
              </a:ext>
            </a:extLst>
          </p:cNvPr>
          <p:cNvSpPr txBox="1"/>
          <p:nvPr/>
        </p:nvSpPr>
        <p:spPr>
          <a:xfrm>
            <a:off x="455265" y="2640459"/>
            <a:ext cx="31960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atin typeface="SF Pro Display" panose="00000500000000000000" pitchFamily="50" charset="0"/>
                <a:ea typeface="SF Pro Display" panose="00000500000000000000" pitchFamily="50" charset="0"/>
              </a:rPr>
              <a:t>Move to detailed view</a:t>
            </a:r>
          </a:p>
          <a:p>
            <a:pPr algn="r"/>
            <a:r>
              <a:rPr lang="en-US" altLang="ko-KR" dirty="0">
                <a:latin typeface="SF Pro Display" panose="00000500000000000000" pitchFamily="50" charset="0"/>
                <a:ea typeface="SF Pro Display" panose="00000500000000000000" pitchFamily="50" charset="0"/>
              </a:rPr>
              <a:t>If click each entry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96C01AA2-F040-4AB1-B388-5CF3BFA6EFC7}"/>
              </a:ext>
            </a:extLst>
          </p:cNvPr>
          <p:cNvGrpSpPr/>
          <p:nvPr/>
        </p:nvGrpSpPr>
        <p:grpSpPr>
          <a:xfrm>
            <a:off x="9260756" y="5796400"/>
            <a:ext cx="2181225" cy="589409"/>
            <a:chOff x="9260756" y="5796400"/>
            <a:chExt cx="2181225" cy="589409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627FF26-96EB-43D4-9FBA-B8C94B347198}"/>
                </a:ext>
              </a:extLst>
            </p:cNvPr>
            <p:cNvSpPr txBox="1"/>
            <p:nvPr/>
          </p:nvSpPr>
          <p:spPr>
            <a:xfrm>
              <a:off x="9375056" y="5796400"/>
              <a:ext cx="20669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dirty="0">
                  <a:latin typeface="SF Pro Display" panose="00000500000000000000" pitchFamily="50" charset="0"/>
                  <a:ea typeface="SF Pro Display" panose="00000500000000000000" pitchFamily="50" charset="0"/>
                </a:rPr>
                <a:t>#03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DF31B18-3C41-4CA5-AD7B-D3D68B961B0C}"/>
                </a:ext>
              </a:extLst>
            </p:cNvPr>
            <p:cNvSpPr txBox="1"/>
            <p:nvPr/>
          </p:nvSpPr>
          <p:spPr>
            <a:xfrm>
              <a:off x="9260756" y="5985699"/>
              <a:ext cx="218122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2000" b="1" dirty="0">
                  <a:latin typeface="SF Pro Display" panose="00000500000000000000" pitchFamily="50" charset="0"/>
                  <a:ea typeface="SF Pro Display" panose="00000500000000000000" pitchFamily="50" charset="0"/>
                </a:rPr>
                <a:t>Design Concept</a:t>
              </a:r>
              <a:endParaRPr lang="ko-KR" altLang="en-US" sz="2000" b="1" dirty="0">
                <a:latin typeface="SF Pro Display" panose="00000500000000000000" pitchFamily="50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720434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7CAB071B-CA35-4BB7-85AE-A043A953A3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4380" y="620448"/>
            <a:ext cx="3303240" cy="5872426"/>
          </a:xfrm>
          <a:prstGeom prst="rect">
            <a:avLst/>
          </a:prstGeom>
        </p:spPr>
      </p:pic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8E437A6E-D963-4E60-A762-20D464072661}"/>
              </a:ext>
            </a:extLst>
          </p:cNvPr>
          <p:cNvCxnSpPr>
            <a:cxnSpLocks/>
          </p:cNvCxnSpPr>
          <p:nvPr/>
        </p:nvCxnSpPr>
        <p:spPr>
          <a:xfrm>
            <a:off x="6975566" y="1341122"/>
            <a:ext cx="1370269" cy="1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EECECE4C-B47A-488A-A376-4917EC5EE183}"/>
              </a:ext>
            </a:extLst>
          </p:cNvPr>
          <p:cNvSpPr txBox="1"/>
          <p:nvPr/>
        </p:nvSpPr>
        <p:spPr>
          <a:xfrm>
            <a:off x="8345835" y="1157525"/>
            <a:ext cx="3196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SF Pro Display" panose="00000500000000000000" pitchFamily="50" charset="0"/>
              </a:rPr>
              <a:t>Show item details</a:t>
            </a:r>
            <a:endParaRPr lang="ko-KR" altLang="en-US" dirty="0">
              <a:latin typeface="SF Pro Display" panose="00000500000000000000" pitchFamily="50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03BD24C-21AA-45B2-861D-104DE70B451A}"/>
              </a:ext>
            </a:extLst>
          </p:cNvPr>
          <p:cNvSpPr txBox="1"/>
          <p:nvPr/>
        </p:nvSpPr>
        <p:spPr>
          <a:xfrm>
            <a:off x="8345835" y="2187332"/>
            <a:ext cx="3375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SF Pro Display" panose="00000500000000000000" pitchFamily="50" charset="0"/>
                <a:ea typeface="SF Pro Display" panose="00000500000000000000" pitchFamily="50" charset="0"/>
              </a:rPr>
              <a:t>User can add item into bookmark</a:t>
            </a:r>
            <a:endParaRPr lang="ko-KR" altLang="en-US" dirty="0">
              <a:latin typeface="SF Pro Display" panose="00000500000000000000" pitchFamily="50" charset="0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33DA12C7-4237-4A84-9A47-229627657909}"/>
              </a:ext>
            </a:extLst>
          </p:cNvPr>
          <p:cNvCxnSpPr>
            <a:cxnSpLocks/>
          </p:cNvCxnSpPr>
          <p:nvPr/>
        </p:nvCxnSpPr>
        <p:spPr>
          <a:xfrm>
            <a:off x="7546181" y="2373070"/>
            <a:ext cx="799654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8E01454B-2667-4DB4-8EF3-1928B4145A16}"/>
              </a:ext>
            </a:extLst>
          </p:cNvPr>
          <p:cNvCxnSpPr>
            <a:cxnSpLocks/>
          </p:cNvCxnSpPr>
          <p:nvPr/>
        </p:nvCxnSpPr>
        <p:spPr>
          <a:xfrm>
            <a:off x="3846165" y="2373070"/>
            <a:ext cx="799654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0EB3534-B6CE-44C1-BE6B-753A9681E770}"/>
              </a:ext>
            </a:extLst>
          </p:cNvPr>
          <p:cNvSpPr txBox="1"/>
          <p:nvPr/>
        </p:nvSpPr>
        <p:spPr>
          <a:xfrm>
            <a:off x="455265" y="2187332"/>
            <a:ext cx="3375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atin typeface="SF Pro Display" panose="00000500000000000000" pitchFamily="50" charset="0"/>
                <a:ea typeface="SF Pro Display" panose="00000500000000000000" pitchFamily="50" charset="0"/>
              </a:rPr>
              <a:t>Links to Resellers</a:t>
            </a:r>
            <a:endParaRPr lang="ko-KR" altLang="en-US" dirty="0">
              <a:latin typeface="SF Pro Display" panose="00000500000000000000" pitchFamily="50" charset="0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59B007DB-97B6-4021-BE1E-48068D12E150}"/>
              </a:ext>
            </a:extLst>
          </p:cNvPr>
          <p:cNvCxnSpPr>
            <a:cxnSpLocks/>
          </p:cNvCxnSpPr>
          <p:nvPr/>
        </p:nvCxnSpPr>
        <p:spPr>
          <a:xfrm>
            <a:off x="3846165" y="3616083"/>
            <a:ext cx="725835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4815AFC-6983-4803-BE44-6B22F8837697}"/>
              </a:ext>
            </a:extLst>
          </p:cNvPr>
          <p:cNvSpPr txBox="1"/>
          <p:nvPr/>
        </p:nvSpPr>
        <p:spPr>
          <a:xfrm>
            <a:off x="455265" y="3430345"/>
            <a:ext cx="3375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atin typeface="SF Pro Display" panose="00000500000000000000" pitchFamily="50" charset="0"/>
                <a:ea typeface="SF Pro Display" panose="00000500000000000000" pitchFamily="50" charset="0"/>
              </a:rPr>
              <a:t>Show detailed review scores</a:t>
            </a:r>
            <a:endParaRPr lang="ko-KR" altLang="en-US" dirty="0">
              <a:latin typeface="SF Pro Display" panose="00000500000000000000" pitchFamily="50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F144A32-DBFB-4A30-849B-364D3F8E92C4}"/>
              </a:ext>
            </a:extLst>
          </p:cNvPr>
          <p:cNvSpPr txBox="1"/>
          <p:nvPr/>
        </p:nvSpPr>
        <p:spPr>
          <a:xfrm>
            <a:off x="8345835" y="3273012"/>
            <a:ext cx="3375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SF Pro Display" panose="00000500000000000000" pitchFamily="50" charset="0"/>
                <a:ea typeface="SF Pro Display" panose="00000500000000000000" pitchFamily="50" charset="0"/>
              </a:rPr>
              <a:t>Annual score graph is shown</a:t>
            </a:r>
            <a:endParaRPr lang="ko-KR" altLang="en-US" dirty="0">
              <a:latin typeface="SF Pro Display" panose="00000500000000000000" pitchFamily="50" charset="0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55E7C68C-72CE-42A5-BA2E-C7C663126D07}"/>
              </a:ext>
            </a:extLst>
          </p:cNvPr>
          <p:cNvCxnSpPr>
            <a:cxnSpLocks/>
          </p:cNvCxnSpPr>
          <p:nvPr/>
        </p:nvCxnSpPr>
        <p:spPr>
          <a:xfrm>
            <a:off x="7546181" y="3458750"/>
            <a:ext cx="799654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7CCCA10F-D214-4091-9FF7-7959E3E7E02E}"/>
              </a:ext>
            </a:extLst>
          </p:cNvPr>
          <p:cNvSpPr txBox="1"/>
          <p:nvPr/>
        </p:nvSpPr>
        <p:spPr>
          <a:xfrm>
            <a:off x="8345835" y="4728023"/>
            <a:ext cx="33759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SF Pro Display" panose="00000500000000000000" pitchFamily="50" charset="0"/>
                <a:ea typeface="SF Pro Display" panose="00000500000000000000" pitchFamily="50" charset="0"/>
              </a:rPr>
              <a:t>Keywords are classified by sentiment (positive or negative)</a:t>
            </a:r>
            <a:endParaRPr lang="ko-KR" altLang="en-US" dirty="0">
              <a:latin typeface="SF Pro Display" panose="00000500000000000000" pitchFamily="50" charset="0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2F7CD15E-CCF6-4FDB-A5FB-2F1CC4AA45ED}"/>
              </a:ext>
            </a:extLst>
          </p:cNvPr>
          <p:cNvCxnSpPr>
            <a:cxnSpLocks/>
          </p:cNvCxnSpPr>
          <p:nvPr/>
        </p:nvCxnSpPr>
        <p:spPr>
          <a:xfrm>
            <a:off x="7546181" y="4913761"/>
            <a:ext cx="799654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CF60475A-834B-48A1-924D-488B3D464164}"/>
              </a:ext>
            </a:extLst>
          </p:cNvPr>
          <p:cNvCxnSpPr>
            <a:cxnSpLocks/>
          </p:cNvCxnSpPr>
          <p:nvPr/>
        </p:nvCxnSpPr>
        <p:spPr>
          <a:xfrm>
            <a:off x="3846165" y="4175098"/>
            <a:ext cx="725835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4BA4D1B-AAE6-4024-B532-5E031F53F612}"/>
              </a:ext>
            </a:extLst>
          </p:cNvPr>
          <p:cNvSpPr txBox="1"/>
          <p:nvPr/>
        </p:nvSpPr>
        <p:spPr>
          <a:xfrm>
            <a:off x="455265" y="3989360"/>
            <a:ext cx="33759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atin typeface="SF Pro Display" panose="00000500000000000000" pitchFamily="50" charset="0"/>
                <a:ea typeface="SF Pro Display" panose="00000500000000000000" pitchFamily="50" charset="0"/>
              </a:rPr>
              <a:t>Show most mentioned keywords</a:t>
            </a:r>
          </a:p>
          <a:p>
            <a:pPr algn="r"/>
            <a:r>
              <a:rPr lang="en-US" altLang="ko-KR" dirty="0">
                <a:latin typeface="SF Pro Display" panose="00000500000000000000" pitchFamily="50" charset="0"/>
                <a:ea typeface="SF Pro Display" panose="00000500000000000000" pitchFamily="50" charset="0"/>
              </a:rPr>
              <a:t>based on user review articles</a:t>
            </a:r>
            <a:endParaRPr lang="ko-KR" altLang="en-US" dirty="0">
              <a:latin typeface="SF Pro Display" panose="00000500000000000000" pitchFamily="50" charset="0"/>
            </a:endParaRPr>
          </a:p>
        </p:txBody>
      </p:sp>
      <p:sp>
        <p:nvSpPr>
          <p:cNvPr id="26" name="제목 5">
            <a:extLst>
              <a:ext uri="{FF2B5EF4-FFF2-40B4-BE49-F238E27FC236}">
                <a16:creationId xmlns:a16="http://schemas.microsoft.com/office/drawing/2014/main" id="{F430C720-C9BD-43F5-81B1-817BB284DE88}"/>
              </a:ext>
            </a:extLst>
          </p:cNvPr>
          <p:cNvSpPr txBox="1">
            <a:spLocks/>
          </p:cNvSpPr>
          <p:nvPr/>
        </p:nvSpPr>
        <p:spPr>
          <a:xfrm>
            <a:off x="768844" y="464873"/>
            <a:ext cx="3390900" cy="482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b="1" dirty="0">
                <a:latin typeface="SF Pro Display" panose="00000500000000000000" pitchFamily="50" charset="0"/>
                <a:ea typeface="SF Pro Display" panose="00000500000000000000" pitchFamily="50" charset="0"/>
              </a:rPr>
              <a:t>Item Detail</a:t>
            </a:r>
            <a:endParaRPr lang="ko-KR" altLang="en-US" sz="3200" b="1" dirty="0">
              <a:latin typeface="SF Pro Display" panose="00000500000000000000" pitchFamily="50" charset="0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2B174A28-0C68-4383-9701-0E3023088AA3}"/>
              </a:ext>
            </a:extLst>
          </p:cNvPr>
          <p:cNvGrpSpPr/>
          <p:nvPr/>
        </p:nvGrpSpPr>
        <p:grpSpPr>
          <a:xfrm>
            <a:off x="9260756" y="5796400"/>
            <a:ext cx="2181225" cy="589409"/>
            <a:chOff x="9260756" y="5796400"/>
            <a:chExt cx="2181225" cy="589409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E1BC81F-E586-4A5D-AB95-934FAF9C588A}"/>
                </a:ext>
              </a:extLst>
            </p:cNvPr>
            <p:cNvSpPr txBox="1"/>
            <p:nvPr/>
          </p:nvSpPr>
          <p:spPr>
            <a:xfrm>
              <a:off x="9375056" y="5796400"/>
              <a:ext cx="20669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dirty="0">
                  <a:latin typeface="SF Pro Display" panose="00000500000000000000" pitchFamily="50" charset="0"/>
                  <a:ea typeface="SF Pro Display" panose="00000500000000000000" pitchFamily="50" charset="0"/>
                </a:rPr>
                <a:t>#03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602C5C4-751E-475D-B24E-34FA16EADCB0}"/>
                </a:ext>
              </a:extLst>
            </p:cNvPr>
            <p:cNvSpPr txBox="1"/>
            <p:nvPr/>
          </p:nvSpPr>
          <p:spPr>
            <a:xfrm>
              <a:off x="9260756" y="5985699"/>
              <a:ext cx="218122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2000" b="1" dirty="0">
                  <a:latin typeface="SF Pro Display" panose="00000500000000000000" pitchFamily="50" charset="0"/>
                  <a:ea typeface="SF Pro Display" panose="00000500000000000000" pitchFamily="50" charset="0"/>
                </a:rPr>
                <a:t>Design Concept</a:t>
              </a:r>
              <a:endParaRPr lang="ko-KR" altLang="en-US" sz="2000" b="1" dirty="0">
                <a:latin typeface="SF Pro Display" panose="00000500000000000000" pitchFamily="50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07838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7CAB071B-CA35-4BB7-85AE-A043A953A3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4380" y="620448"/>
            <a:ext cx="3303239" cy="5872426"/>
          </a:xfrm>
          <a:prstGeom prst="rect">
            <a:avLst/>
          </a:prstGeom>
        </p:spPr>
      </p:pic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8E01454B-2667-4DB4-8EF3-1928B4145A16}"/>
              </a:ext>
            </a:extLst>
          </p:cNvPr>
          <p:cNvCxnSpPr>
            <a:cxnSpLocks/>
          </p:cNvCxnSpPr>
          <p:nvPr/>
        </p:nvCxnSpPr>
        <p:spPr>
          <a:xfrm>
            <a:off x="3846165" y="2562228"/>
            <a:ext cx="799654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0EB3534-B6CE-44C1-BE6B-753A9681E770}"/>
              </a:ext>
            </a:extLst>
          </p:cNvPr>
          <p:cNvSpPr txBox="1"/>
          <p:nvPr/>
        </p:nvSpPr>
        <p:spPr>
          <a:xfrm>
            <a:off x="455265" y="2376490"/>
            <a:ext cx="33759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atin typeface="SF Pro Display" panose="00000500000000000000" pitchFamily="50" charset="0"/>
                <a:ea typeface="SF Pro Display" panose="00000500000000000000" pitchFamily="50" charset="0"/>
              </a:rPr>
              <a:t>Show sentiment of</a:t>
            </a:r>
          </a:p>
          <a:p>
            <a:pPr algn="r"/>
            <a:r>
              <a:rPr lang="en-US" altLang="ko-KR" dirty="0">
                <a:latin typeface="SF Pro Display" panose="00000500000000000000" pitchFamily="50" charset="0"/>
                <a:ea typeface="SF Pro Display" panose="00000500000000000000" pitchFamily="50" charset="0"/>
              </a:rPr>
              <a:t>each review</a:t>
            </a:r>
            <a:endParaRPr lang="ko-KR" altLang="en-US" dirty="0">
              <a:latin typeface="SF Pro Display" panose="00000500000000000000" pitchFamily="50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CCCA10F-D214-4091-9FF7-7959E3E7E02E}"/>
              </a:ext>
            </a:extLst>
          </p:cNvPr>
          <p:cNvSpPr txBox="1"/>
          <p:nvPr/>
        </p:nvSpPr>
        <p:spPr>
          <a:xfrm>
            <a:off x="8345835" y="4448860"/>
            <a:ext cx="33759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SF Pro Display" panose="00000500000000000000" pitchFamily="50" charset="0"/>
                <a:ea typeface="SF Pro Display" panose="00000500000000000000" pitchFamily="50" charset="0"/>
              </a:rPr>
              <a:t>Show importance of</a:t>
            </a:r>
          </a:p>
          <a:p>
            <a:r>
              <a:rPr lang="en-US" altLang="ko-KR" dirty="0">
                <a:latin typeface="SF Pro Display" panose="00000500000000000000" pitchFamily="50" charset="0"/>
                <a:ea typeface="SF Pro Display" panose="00000500000000000000" pitchFamily="50" charset="0"/>
              </a:rPr>
              <a:t>each review</a:t>
            </a:r>
            <a:endParaRPr lang="ko-KR" altLang="en-US" dirty="0">
              <a:latin typeface="SF Pro Display" panose="00000500000000000000" pitchFamily="50" charset="0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2F7CD15E-CCF6-4FDB-A5FB-2F1CC4AA45ED}"/>
              </a:ext>
            </a:extLst>
          </p:cNvPr>
          <p:cNvCxnSpPr>
            <a:cxnSpLocks/>
          </p:cNvCxnSpPr>
          <p:nvPr/>
        </p:nvCxnSpPr>
        <p:spPr>
          <a:xfrm>
            <a:off x="7546181" y="4633526"/>
            <a:ext cx="799654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381447C7-87F0-4DE9-BDD4-BA9438659906}"/>
              </a:ext>
            </a:extLst>
          </p:cNvPr>
          <p:cNvSpPr txBox="1"/>
          <p:nvPr/>
        </p:nvSpPr>
        <p:spPr>
          <a:xfrm>
            <a:off x="8345835" y="1935035"/>
            <a:ext cx="3375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SF Pro Display" panose="00000500000000000000" pitchFamily="50" charset="0"/>
                <a:ea typeface="SF Pro Display" panose="00000500000000000000" pitchFamily="50" charset="0"/>
              </a:rPr>
              <a:t>Review Reference</a:t>
            </a:r>
            <a:endParaRPr lang="ko-KR" altLang="en-US" dirty="0">
              <a:latin typeface="SF Pro Display" panose="00000500000000000000" pitchFamily="50" charset="0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C2D91F88-51DE-443E-A6EA-7D16FE33F7DC}"/>
              </a:ext>
            </a:extLst>
          </p:cNvPr>
          <p:cNvCxnSpPr>
            <a:cxnSpLocks/>
          </p:cNvCxnSpPr>
          <p:nvPr/>
        </p:nvCxnSpPr>
        <p:spPr>
          <a:xfrm>
            <a:off x="7546181" y="2120773"/>
            <a:ext cx="799654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D466FE55-9951-4B40-9FB9-40C51F4FCC6A}"/>
              </a:ext>
            </a:extLst>
          </p:cNvPr>
          <p:cNvCxnSpPr>
            <a:cxnSpLocks/>
          </p:cNvCxnSpPr>
          <p:nvPr/>
        </p:nvCxnSpPr>
        <p:spPr>
          <a:xfrm>
            <a:off x="3846165" y="5095191"/>
            <a:ext cx="886609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4227FCA7-3FE5-4842-96B5-2127475573A0}"/>
              </a:ext>
            </a:extLst>
          </p:cNvPr>
          <p:cNvSpPr txBox="1"/>
          <p:nvPr/>
        </p:nvSpPr>
        <p:spPr>
          <a:xfrm>
            <a:off x="455265" y="4909453"/>
            <a:ext cx="3375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atin typeface="SF Pro Display" panose="00000500000000000000" pitchFamily="50" charset="0"/>
                <a:ea typeface="SF Pro Display" panose="00000500000000000000" pitchFamily="50" charset="0"/>
              </a:rPr>
              <a:t>Highlight keywords</a:t>
            </a:r>
            <a:endParaRPr lang="ko-KR" altLang="en-US" dirty="0">
              <a:latin typeface="SF Pro Display" panose="00000500000000000000" pitchFamily="50" charset="0"/>
            </a:endParaRPr>
          </a:p>
        </p:txBody>
      </p:sp>
      <p:sp>
        <p:nvSpPr>
          <p:cNvPr id="17" name="제목 5">
            <a:extLst>
              <a:ext uri="{FF2B5EF4-FFF2-40B4-BE49-F238E27FC236}">
                <a16:creationId xmlns:a16="http://schemas.microsoft.com/office/drawing/2014/main" id="{7AFE99EB-DA91-4A30-96FA-10555C2ECEC2}"/>
              </a:ext>
            </a:extLst>
          </p:cNvPr>
          <p:cNvSpPr txBox="1">
            <a:spLocks/>
          </p:cNvSpPr>
          <p:nvPr/>
        </p:nvSpPr>
        <p:spPr>
          <a:xfrm>
            <a:off x="768844" y="464873"/>
            <a:ext cx="3390900" cy="482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b="1" dirty="0">
                <a:latin typeface="SF Pro Display" panose="00000500000000000000" pitchFamily="50" charset="0"/>
                <a:ea typeface="SF Pro Display" panose="00000500000000000000" pitchFamily="50" charset="0"/>
              </a:rPr>
              <a:t>Item Detail</a:t>
            </a:r>
            <a:endParaRPr lang="ko-KR" altLang="en-US" sz="3200" b="1" dirty="0">
              <a:latin typeface="SF Pro Display" panose="00000500000000000000" pitchFamily="50" charset="0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261C6EA8-23E0-405A-9082-C3E8317C5E8D}"/>
              </a:ext>
            </a:extLst>
          </p:cNvPr>
          <p:cNvGrpSpPr/>
          <p:nvPr/>
        </p:nvGrpSpPr>
        <p:grpSpPr>
          <a:xfrm>
            <a:off x="9260756" y="5796400"/>
            <a:ext cx="2181225" cy="589409"/>
            <a:chOff x="9260756" y="5796400"/>
            <a:chExt cx="2181225" cy="589409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EF26616-0ABC-451D-9E94-4EE6A74C23B1}"/>
                </a:ext>
              </a:extLst>
            </p:cNvPr>
            <p:cNvSpPr txBox="1"/>
            <p:nvPr/>
          </p:nvSpPr>
          <p:spPr>
            <a:xfrm>
              <a:off x="9375056" y="5796400"/>
              <a:ext cx="20669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dirty="0">
                  <a:latin typeface="SF Pro Display" panose="00000500000000000000" pitchFamily="50" charset="0"/>
                  <a:ea typeface="SF Pro Display" panose="00000500000000000000" pitchFamily="50" charset="0"/>
                </a:rPr>
                <a:t>#03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CC5D590-A04E-42D3-A49D-161D372A8D1E}"/>
                </a:ext>
              </a:extLst>
            </p:cNvPr>
            <p:cNvSpPr txBox="1"/>
            <p:nvPr/>
          </p:nvSpPr>
          <p:spPr>
            <a:xfrm>
              <a:off x="9260756" y="5985699"/>
              <a:ext cx="218122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2000" b="1" dirty="0">
                  <a:latin typeface="SF Pro Display" panose="00000500000000000000" pitchFamily="50" charset="0"/>
                  <a:ea typeface="SF Pro Display" panose="00000500000000000000" pitchFamily="50" charset="0"/>
                </a:rPr>
                <a:t>Design Concept</a:t>
              </a:r>
              <a:endParaRPr lang="ko-KR" altLang="en-US" sz="2000" b="1" dirty="0">
                <a:latin typeface="SF Pro Display" panose="00000500000000000000" pitchFamily="50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428586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7CAB071B-CA35-4BB7-85AE-A043A953A3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4380" y="620448"/>
            <a:ext cx="3303239" cy="587242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381447C7-87F0-4DE9-BDD4-BA9438659906}"/>
              </a:ext>
            </a:extLst>
          </p:cNvPr>
          <p:cNvSpPr txBox="1"/>
          <p:nvPr/>
        </p:nvSpPr>
        <p:spPr>
          <a:xfrm>
            <a:off x="8345835" y="5150069"/>
            <a:ext cx="33759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SF Pro Display" panose="00000500000000000000" pitchFamily="50" charset="0"/>
                <a:ea typeface="SF Pro Display" panose="00000500000000000000" pitchFamily="50" charset="0"/>
              </a:rPr>
              <a:t>User can make their own priority for recommendation</a:t>
            </a:r>
            <a:endParaRPr lang="ko-KR" altLang="en-US" dirty="0">
              <a:latin typeface="SF Pro Display" panose="00000500000000000000" pitchFamily="50" charset="0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C2D91F88-51DE-443E-A6EA-7D16FE33F7DC}"/>
              </a:ext>
            </a:extLst>
          </p:cNvPr>
          <p:cNvCxnSpPr>
            <a:cxnSpLocks/>
          </p:cNvCxnSpPr>
          <p:nvPr/>
        </p:nvCxnSpPr>
        <p:spPr>
          <a:xfrm>
            <a:off x="6848475" y="5616448"/>
            <a:ext cx="1497360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D466FE55-9951-4B40-9FB9-40C51F4FCC6A}"/>
              </a:ext>
            </a:extLst>
          </p:cNvPr>
          <p:cNvCxnSpPr>
            <a:cxnSpLocks/>
          </p:cNvCxnSpPr>
          <p:nvPr/>
        </p:nvCxnSpPr>
        <p:spPr>
          <a:xfrm>
            <a:off x="3846165" y="3499071"/>
            <a:ext cx="744885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4227FCA7-3FE5-4842-96B5-2127475573A0}"/>
              </a:ext>
            </a:extLst>
          </p:cNvPr>
          <p:cNvSpPr txBox="1"/>
          <p:nvPr/>
        </p:nvSpPr>
        <p:spPr>
          <a:xfrm>
            <a:off x="455265" y="3313333"/>
            <a:ext cx="33759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atin typeface="SF Pro Display" panose="00000500000000000000" pitchFamily="50" charset="0"/>
                <a:ea typeface="SF Pro Display" panose="00000500000000000000" pitchFamily="50" charset="0"/>
              </a:rPr>
              <a:t>Each interest contains</a:t>
            </a:r>
          </a:p>
          <a:p>
            <a:pPr algn="r"/>
            <a:r>
              <a:rPr lang="en-US" altLang="ko-KR" dirty="0">
                <a:latin typeface="SF Pro Display" panose="00000500000000000000" pitchFamily="50" charset="0"/>
                <a:ea typeface="SF Pro Display" panose="00000500000000000000" pitchFamily="50" charset="0"/>
              </a:rPr>
              <a:t>several requirements and constraints</a:t>
            </a:r>
            <a:endParaRPr lang="ko-KR" altLang="en-US" dirty="0">
              <a:latin typeface="SF Pro Display" panose="00000500000000000000" pitchFamily="50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A2FDDDD-DE15-4200-A26D-7C15C33E72F1}"/>
              </a:ext>
            </a:extLst>
          </p:cNvPr>
          <p:cNvSpPr txBox="1"/>
          <p:nvPr/>
        </p:nvSpPr>
        <p:spPr>
          <a:xfrm>
            <a:off x="8345835" y="1814515"/>
            <a:ext cx="33759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SF Pro Display" panose="00000500000000000000" pitchFamily="50" charset="0"/>
                <a:ea typeface="SF Pro Display" panose="00000500000000000000" pitchFamily="50" charset="0"/>
              </a:rPr>
              <a:t>Move to recommendation page</a:t>
            </a:r>
          </a:p>
          <a:p>
            <a:r>
              <a:rPr lang="en-US" altLang="ko-KR" dirty="0">
                <a:latin typeface="SF Pro Display" panose="00000500000000000000" pitchFamily="50" charset="0"/>
                <a:ea typeface="SF Pro Display" panose="00000500000000000000" pitchFamily="50" charset="0"/>
              </a:rPr>
              <a:t>If click each entry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3A5E68A-1435-4807-B4F7-A4EAD48FDB51}"/>
              </a:ext>
            </a:extLst>
          </p:cNvPr>
          <p:cNvCxnSpPr>
            <a:cxnSpLocks/>
          </p:cNvCxnSpPr>
          <p:nvPr/>
        </p:nvCxnSpPr>
        <p:spPr>
          <a:xfrm>
            <a:off x="7600950" y="2000253"/>
            <a:ext cx="744885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8" name="제목 5">
            <a:extLst>
              <a:ext uri="{FF2B5EF4-FFF2-40B4-BE49-F238E27FC236}">
                <a16:creationId xmlns:a16="http://schemas.microsoft.com/office/drawing/2014/main" id="{5B854B8D-CEFF-48DA-A764-22DB3A28539A}"/>
              </a:ext>
            </a:extLst>
          </p:cNvPr>
          <p:cNvSpPr txBox="1">
            <a:spLocks/>
          </p:cNvSpPr>
          <p:nvPr/>
        </p:nvSpPr>
        <p:spPr>
          <a:xfrm>
            <a:off x="768844" y="464873"/>
            <a:ext cx="3390900" cy="482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b="1" dirty="0">
                <a:latin typeface="SF Pro Display" panose="00000500000000000000" pitchFamily="50" charset="0"/>
                <a:ea typeface="SF Pro Display" panose="00000500000000000000" pitchFamily="50" charset="0"/>
              </a:rPr>
              <a:t>Recommendation</a:t>
            </a:r>
            <a:endParaRPr lang="ko-KR" altLang="en-US" sz="3200" b="1" dirty="0">
              <a:latin typeface="SF Pro Display" panose="00000500000000000000" pitchFamily="50" charset="0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320AAB79-5213-415C-B0CA-2ABAE5AA16BD}"/>
              </a:ext>
            </a:extLst>
          </p:cNvPr>
          <p:cNvGrpSpPr/>
          <p:nvPr/>
        </p:nvGrpSpPr>
        <p:grpSpPr>
          <a:xfrm>
            <a:off x="9260756" y="5796400"/>
            <a:ext cx="2181225" cy="589409"/>
            <a:chOff x="9260756" y="5796400"/>
            <a:chExt cx="2181225" cy="589409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41F813F-BDF0-4CDB-98D8-2113C22F9631}"/>
                </a:ext>
              </a:extLst>
            </p:cNvPr>
            <p:cNvSpPr txBox="1"/>
            <p:nvPr/>
          </p:nvSpPr>
          <p:spPr>
            <a:xfrm>
              <a:off x="9375056" y="5796400"/>
              <a:ext cx="20669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dirty="0">
                  <a:latin typeface="SF Pro Display" panose="00000500000000000000" pitchFamily="50" charset="0"/>
                  <a:ea typeface="SF Pro Display" panose="00000500000000000000" pitchFamily="50" charset="0"/>
                </a:rPr>
                <a:t>#03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1293B7D-2F94-40D9-9594-A7AAE25DEAC4}"/>
                </a:ext>
              </a:extLst>
            </p:cNvPr>
            <p:cNvSpPr txBox="1"/>
            <p:nvPr/>
          </p:nvSpPr>
          <p:spPr>
            <a:xfrm>
              <a:off x="9260756" y="5985699"/>
              <a:ext cx="218122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2000" b="1" dirty="0">
                  <a:latin typeface="SF Pro Display" panose="00000500000000000000" pitchFamily="50" charset="0"/>
                  <a:ea typeface="SF Pro Display" panose="00000500000000000000" pitchFamily="50" charset="0"/>
                </a:rPr>
                <a:t>Design Concept</a:t>
              </a:r>
              <a:endParaRPr lang="ko-KR" altLang="en-US" sz="2000" b="1" dirty="0">
                <a:latin typeface="SF Pro Display" panose="00000500000000000000" pitchFamily="50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34601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7CAB071B-CA35-4BB7-85AE-A043A953A3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4380" y="620448"/>
            <a:ext cx="3303238" cy="5872425"/>
          </a:xfrm>
          <a:prstGeom prst="rect">
            <a:avLst/>
          </a:prstGeom>
        </p:spPr>
      </p:pic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D466FE55-9951-4B40-9FB9-40C51F4FCC6A}"/>
              </a:ext>
            </a:extLst>
          </p:cNvPr>
          <p:cNvCxnSpPr>
            <a:cxnSpLocks/>
          </p:cNvCxnSpPr>
          <p:nvPr/>
        </p:nvCxnSpPr>
        <p:spPr>
          <a:xfrm>
            <a:off x="3846165" y="3737196"/>
            <a:ext cx="744885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4227FCA7-3FE5-4842-96B5-2127475573A0}"/>
              </a:ext>
            </a:extLst>
          </p:cNvPr>
          <p:cNvSpPr txBox="1"/>
          <p:nvPr/>
        </p:nvSpPr>
        <p:spPr>
          <a:xfrm>
            <a:off x="455265" y="3551458"/>
            <a:ext cx="3375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atin typeface="SF Pro Display" panose="00000500000000000000" pitchFamily="50" charset="0"/>
              </a:rPr>
              <a:t>Recommendation shown </a:t>
            </a:r>
            <a:endParaRPr lang="ko-KR" altLang="en-US" dirty="0">
              <a:latin typeface="SF Pro Display" panose="00000500000000000000" pitchFamily="50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A2FDDDD-DE15-4200-A26D-7C15C33E72F1}"/>
              </a:ext>
            </a:extLst>
          </p:cNvPr>
          <p:cNvSpPr txBox="1"/>
          <p:nvPr/>
        </p:nvSpPr>
        <p:spPr>
          <a:xfrm>
            <a:off x="8345835" y="2552395"/>
            <a:ext cx="33759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SF Pro Display" panose="00000500000000000000" pitchFamily="50" charset="0"/>
                <a:ea typeface="SF Pro Display" panose="00000500000000000000" pitchFamily="50" charset="0"/>
              </a:rPr>
              <a:t>Show all requirements and constraints included</a:t>
            </a:r>
          </a:p>
          <a:p>
            <a:r>
              <a:rPr lang="en-US" altLang="ko-KR" dirty="0">
                <a:latin typeface="SF Pro Display" panose="00000500000000000000" pitchFamily="50" charset="0"/>
                <a:ea typeface="SF Pro Display" panose="00000500000000000000" pitchFamily="50" charset="0"/>
              </a:rPr>
              <a:t>(swipe to see more)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3A5E68A-1435-4807-B4F7-A4EAD48FDB51}"/>
              </a:ext>
            </a:extLst>
          </p:cNvPr>
          <p:cNvCxnSpPr>
            <a:cxnSpLocks/>
          </p:cNvCxnSpPr>
          <p:nvPr/>
        </p:nvCxnSpPr>
        <p:spPr>
          <a:xfrm>
            <a:off x="7747618" y="2738133"/>
            <a:ext cx="598217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1" name="제목 5">
            <a:extLst>
              <a:ext uri="{FF2B5EF4-FFF2-40B4-BE49-F238E27FC236}">
                <a16:creationId xmlns:a16="http://schemas.microsoft.com/office/drawing/2014/main" id="{45A0A09B-31D7-4CB1-9B8B-166DE72BB640}"/>
              </a:ext>
            </a:extLst>
          </p:cNvPr>
          <p:cNvSpPr txBox="1">
            <a:spLocks/>
          </p:cNvSpPr>
          <p:nvPr/>
        </p:nvSpPr>
        <p:spPr>
          <a:xfrm>
            <a:off x="768844" y="464873"/>
            <a:ext cx="3390900" cy="482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b="1" dirty="0">
                <a:latin typeface="SF Pro Display" panose="00000500000000000000" pitchFamily="50" charset="0"/>
                <a:ea typeface="SF Pro Display" panose="00000500000000000000" pitchFamily="50" charset="0"/>
              </a:rPr>
              <a:t>Recommendation</a:t>
            </a:r>
            <a:endParaRPr lang="ko-KR" altLang="en-US" sz="3200" b="1" dirty="0">
              <a:latin typeface="SF Pro Display" panose="00000500000000000000" pitchFamily="50" charset="0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47FCF3C6-DBC2-4E1F-ABF9-43139D87C38B}"/>
              </a:ext>
            </a:extLst>
          </p:cNvPr>
          <p:cNvGrpSpPr/>
          <p:nvPr/>
        </p:nvGrpSpPr>
        <p:grpSpPr>
          <a:xfrm>
            <a:off x="9260756" y="5796400"/>
            <a:ext cx="2181225" cy="589409"/>
            <a:chOff x="9260756" y="5796400"/>
            <a:chExt cx="2181225" cy="589409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36C9645-0CED-4E1E-9E8A-23628CE0E307}"/>
                </a:ext>
              </a:extLst>
            </p:cNvPr>
            <p:cNvSpPr txBox="1"/>
            <p:nvPr/>
          </p:nvSpPr>
          <p:spPr>
            <a:xfrm>
              <a:off x="9375056" y="5796400"/>
              <a:ext cx="20669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dirty="0">
                  <a:latin typeface="SF Pro Display" panose="00000500000000000000" pitchFamily="50" charset="0"/>
                  <a:ea typeface="SF Pro Display" panose="00000500000000000000" pitchFamily="50" charset="0"/>
                </a:rPr>
                <a:t>#03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CABEF32-3767-4604-87D5-97330CFDA15C}"/>
                </a:ext>
              </a:extLst>
            </p:cNvPr>
            <p:cNvSpPr txBox="1"/>
            <p:nvPr/>
          </p:nvSpPr>
          <p:spPr>
            <a:xfrm>
              <a:off x="9260756" y="5985699"/>
              <a:ext cx="218122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2000" b="1" dirty="0">
                  <a:latin typeface="SF Pro Display" panose="00000500000000000000" pitchFamily="50" charset="0"/>
                  <a:ea typeface="SF Pro Display" panose="00000500000000000000" pitchFamily="50" charset="0"/>
                </a:rPr>
                <a:t>Design Concept</a:t>
              </a:r>
              <a:endParaRPr lang="ko-KR" altLang="en-US" sz="2000" b="1" dirty="0">
                <a:latin typeface="SF Pro Display" panose="00000500000000000000" pitchFamily="50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565078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7CAB071B-CA35-4BB7-85AE-A043A953A3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4380" y="620449"/>
            <a:ext cx="3303238" cy="5872423"/>
          </a:xfrm>
          <a:prstGeom prst="rect">
            <a:avLst/>
          </a:prstGeom>
        </p:spPr>
      </p:pic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D466FE55-9951-4B40-9FB9-40C51F4FCC6A}"/>
              </a:ext>
            </a:extLst>
          </p:cNvPr>
          <p:cNvCxnSpPr>
            <a:cxnSpLocks/>
          </p:cNvCxnSpPr>
          <p:nvPr/>
        </p:nvCxnSpPr>
        <p:spPr>
          <a:xfrm>
            <a:off x="3846165" y="3737196"/>
            <a:ext cx="744885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4227FCA7-3FE5-4842-96B5-2127475573A0}"/>
              </a:ext>
            </a:extLst>
          </p:cNvPr>
          <p:cNvSpPr txBox="1"/>
          <p:nvPr/>
        </p:nvSpPr>
        <p:spPr>
          <a:xfrm>
            <a:off x="455265" y="3551458"/>
            <a:ext cx="3375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atin typeface="SF Pro Display" panose="00000500000000000000" pitchFamily="50" charset="0"/>
              </a:rPr>
              <a:t>Bookmarked item list</a:t>
            </a:r>
            <a:endParaRPr lang="ko-KR" altLang="en-US" dirty="0">
              <a:latin typeface="SF Pro Display" panose="00000500000000000000" pitchFamily="50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A2FDDDD-DE15-4200-A26D-7C15C33E72F1}"/>
              </a:ext>
            </a:extLst>
          </p:cNvPr>
          <p:cNvSpPr txBox="1"/>
          <p:nvPr/>
        </p:nvSpPr>
        <p:spPr>
          <a:xfrm>
            <a:off x="8345835" y="1516075"/>
            <a:ext cx="3375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SF Pro Display" panose="00000500000000000000" pitchFamily="50" charset="0"/>
                <a:ea typeface="SF Pro Display" panose="00000500000000000000" pitchFamily="50" charset="0"/>
              </a:rPr>
              <a:t>User’s profile is shown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3A5E68A-1435-4807-B4F7-A4EAD48FDB51}"/>
              </a:ext>
            </a:extLst>
          </p:cNvPr>
          <p:cNvCxnSpPr>
            <a:cxnSpLocks/>
          </p:cNvCxnSpPr>
          <p:nvPr/>
        </p:nvCxnSpPr>
        <p:spPr>
          <a:xfrm>
            <a:off x="6496594" y="1701813"/>
            <a:ext cx="1849241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1" name="제목 5">
            <a:extLst>
              <a:ext uri="{FF2B5EF4-FFF2-40B4-BE49-F238E27FC236}">
                <a16:creationId xmlns:a16="http://schemas.microsoft.com/office/drawing/2014/main" id="{0603DA4E-49BE-4765-B81A-E3C8672FA69C}"/>
              </a:ext>
            </a:extLst>
          </p:cNvPr>
          <p:cNvSpPr txBox="1">
            <a:spLocks/>
          </p:cNvSpPr>
          <p:nvPr/>
        </p:nvSpPr>
        <p:spPr>
          <a:xfrm>
            <a:off x="768844" y="464873"/>
            <a:ext cx="3390900" cy="482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b="1" dirty="0" err="1">
                <a:latin typeface="SF Pro Display" panose="00000500000000000000" pitchFamily="50" charset="0"/>
                <a:ea typeface="SF Pro Display" panose="00000500000000000000" pitchFamily="50" charset="0"/>
              </a:rPr>
              <a:t>Mypage</a:t>
            </a:r>
            <a:endParaRPr lang="ko-KR" altLang="en-US" sz="3200" b="1" dirty="0">
              <a:latin typeface="SF Pro Display" panose="00000500000000000000" pitchFamily="50" charset="0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FC055273-280D-489D-9BE4-08D3AF42AE73}"/>
              </a:ext>
            </a:extLst>
          </p:cNvPr>
          <p:cNvGrpSpPr/>
          <p:nvPr/>
        </p:nvGrpSpPr>
        <p:grpSpPr>
          <a:xfrm>
            <a:off x="9260756" y="5796400"/>
            <a:ext cx="2181225" cy="589409"/>
            <a:chOff x="9260756" y="5796400"/>
            <a:chExt cx="2181225" cy="589409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B312EE7-8606-4287-B34E-60CFF1A2581C}"/>
                </a:ext>
              </a:extLst>
            </p:cNvPr>
            <p:cNvSpPr txBox="1"/>
            <p:nvPr/>
          </p:nvSpPr>
          <p:spPr>
            <a:xfrm>
              <a:off x="9375056" y="5796400"/>
              <a:ext cx="20669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dirty="0">
                  <a:latin typeface="SF Pro Display" panose="00000500000000000000" pitchFamily="50" charset="0"/>
                  <a:ea typeface="SF Pro Display" panose="00000500000000000000" pitchFamily="50" charset="0"/>
                </a:rPr>
                <a:t>#03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470422D-9DE1-4393-AC4F-0AAF45B21DA8}"/>
                </a:ext>
              </a:extLst>
            </p:cNvPr>
            <p:cNvSpPr txBox="1"/>
            <p:nvPr/>
          </p:nvSpPr>
          <p:spPr>
            <a:xfrm>
              <a:off x="9260756" y="5985699"/>
              <a:ext cx="218122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2000" b="1" dirty="0">
                  <a:latin typeface="SF Pro Display" panose="00000500000000000000" pitchFamily="50" charset="0"/>
                  <a:ea typeface="SF Pro Display" panose="00000500000000000000" pitchFamily="50" charset="0"/>
                </a:rPr>
                <a:t>Design Concept</a:t>
              </a:r>
              <a:endParaRPr lang="ko-KR" altLang="en-US" sz="2000" b="1" dirty="0">
                <a:latin typeface="SF Pro Display" panose="00000500000000000000" pitchFamily="50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154631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7CAB071B-CA35-4BB7-85AE-A043A953A3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4380" y="620449"/>
            <a:ext cx="3303237" cy="5872423"/>
          </a:xfrm>
          <a:prstGeom prst="rect">
            <a:avLst/>
          </a:prstGeom>
        </p:spPr>
      </p:pic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D466FE55-9951-4B40-9FB9-40C51F4FCC6A}"/>
              </a:ext>
            </a:extLst>
          </p:cNvPr>
          <p:cNvCxnSpPr>
            <a:cxnSpLocks/>
          </p:cNvCxnSpPr>
          <p:nvPr/>
        </p:nvCxnSpPr>
        <p:spPr>
          <a:xfrm>
            <a:off x="3846165" y="2004191"/>
            <a:ext cx="744885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4227FCA7-3FE5-4842-96B5-2127475573A0}"/>
              </a:ext>
            </a:extLst>
          </p:cNvPr>
          <p:cNvSpPr txBox="1"/>
          <p:nvPr/>
        </p:nvSpPr>
        <p:spPr>
          <a:xfrm>
            <a:off x="455265" y="1818453"/>
            <a:ext cx="3375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atin typeface="SF Pro Display" panose="00000500000000000000" pitchFamily="50" charset="0"/>
              </a:rPr>
              <a:t>Search bar</a:t>
            </a:r>
            <a:endParaRPr lang="ko-KR" altLang="en-US" dirty="0">
              <a:latin typeface="SF Pro Display" panose="00000500000000000000" pitchFamily="50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A2FDDDD-DE15-4200-A26D-7C15C33E72F1}"/>
              </a:ext>
            </a:extLst>
          </p:cNvPr>
          <p:cNvSpPr txBox="1"/>
          <p:nvPr/>
        </p:nvSpPr>
        <p:spPr>
          <a:xfrm>
            <a:off x="8345835" y="1157525"/>
            <a:ext cx="3375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SF Pro Display" panose="00000500000000000000" pitchFamily="50" charset="0"/>
                <a:ea typeface="SF Pro Display" panose="00000500000000000000" pitchFamily="50" charset="0"/>
              </a:rPr>
              <a:t>Can change search category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3A5E68A-1435-4807-B4F7-A4EAD48FDB51}"/>
              </a:ext>
            </a:extLst>
          </p:cNvPr>
          <p:cNvCxnSpPr>
            <a:cxnSpLocks/>
          </p:cNvCxnSpPr>
          <p:nvPr/>
        </p:nvCxnSpPr>
        <p:spPr>
          <a:xfrm>
            <a:off x="7620000" y="1343263"/>
            <a:ext cx="725835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E961181-655F-43A9-BF48-571446998E96}"/>
              </a:ext>
            </a:extLst>
          </p:cNvPr>
          <p:cNvSpPr txBox="1"/>
          <p:nvPr/>
        </p:nvSpPr>
        <p:spPr>
          <a:xfrm>
            <a:off x="8345835" y="2248030"/>
            <a:ext cx="33759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SF Pro Display" panose="00000500000000000000" pitchFamily="50" charset="0"/>
                <a:ea typeface="SF Pro Display" panose="00000500000000000000" pitchFamily="50" charset="0"/>
              </a:rPr>
              <a:t>Recently searched history is shown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477A868A-24F8-4264-BD26-16C9A3CA890B}"/>
              </a:ext>
            </a:extLst>
          </p:cNvPr>
          <p:cNvCxnSpPr>
            <a:cxnSpLocks/>
          </p:cNvCxnSpPr>
          <p:nvPr/>
        </p:nvCxnSpPr>
        <p:spPr>
          <a:xfrm>
            <a:off x="7620000" y="2433768"/>
            <a:ext cx="725835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3" name="제목 5">
            <a:extLst>
              <a:ext uri="{FF2B5EF4-FFF2-40B4-BE49-F238E27FC236}">
                <a16:creationId xmlns:a16="http://schemas.microsoft.com/office/drawing/2014/main" id="{61868E65-2B40-4B68-A0DD-AAD7A26B98C2}"/>
              </a:ext>
            </a:extLst>
          </p:cNvPr>
          <p:cNvSpPr txBox="1">
            <a:spLocks/>
          </p:cNvSpPr>
          <p:nvPr/>
        </p:nvSpPr>
        <p:spPr>
          <a:xfrm>
            <a:off x="768844" y="464873"/>
            <a:ext cx="3390900" cy="482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b="1" dirty="0">
                <a:latin typeface="SF Pro Display" panose="00000500000000000000" pitchFamily="50" charset="0"/>
                <a:ea typeface="SF Pro Display" panose="00000500000000000000" pitchFamily="50" charset="0"/>
              </a:rPr>
              <a:t>Search</a:t>
            </a:r>
            <a:endParaRPr lang="ko-KR" altLang="en-US" sz="3200" b="1" dirty="0">
              <a:latin typeface="SF Pro Display" panose="00000500000000000000" pitchFamily="50" charset="0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9E115F5B-5BD9-4670-8BC3-E9D6D720B1A2}"/>
              </a:ext>
            </a:extLst>
          </p:cNvPr>
          <p:cNvGrpSpPr/>
          <p:nvPr/>
        </p:nvGrpSpPr>
        <p:grpSpPr>
          <a:xfrm>
            <a:off x="9260756" y="5796400"/>
            <a:ext cx="2181225" cy="589409"/>
            <a:chOff x="9260756" y="5796400"/>
            <a:chExt cx="2181225" cy="589409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2E9B8C8-9824-47AD-9B89-1635FA13BBF3}"/>
                </a:ext>
              </a:extLst>
            </p:cNvPr>
            <p:cNvSpPr txBox="1"/>
            <p:nvPr/>
          </p:nvSpPr>
          <p:spPr>
            <a:xfrm>
              <a:off x="9375056" y="5796400"/>
              <a:ext cx="20669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dirty="0">
                  <a:latin typeface="SF Pro Display" panose="00000500000000000000" pitchFamily="50" charset="0"/>
                  <a:ea typeface="SF Pro Display" panose="00000500000000000000" pitchFamily="50" charset="0"/>
                </a:rPr>
                <a:t>#03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FEAE6CE-D837-4C29-AAC3-DC91DDE4738F}"/>
                </a:ext>
              </a:extLst>
            </p:cNvPr>
            <p:cNvSpPr txBox="1"/>
            <p:nvPr/>
          </p:nvSpPr>
          <p:spPr>
            <a:xfrm>
              <a:off x="9260756" y="5985699"/>
              <a:ext cx="218122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2000" b="1" dirty="0">
                  <a:latin typeface="SF Pro Display" panose="00000500000000000000" pitchFamily="50" charset="0"/>
                  <a:ea typeface="SF Pro Display" panose="00000500000000000000" pitchFamily="50" charset="0"/>
                </a:rPr>
                <a:t>Design Concept</a:t>
              </a:r>
              <a:endParaRPr lang="ko-KR" altLang="en-US" sz="2000" b="1" dirty="0">
                <a:latin typeface="SF Pro Display" panose="00000500000000000000" pitchFamily="50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261404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DAA64B8-2010-4546-8319-D6DE8F66D58A}"/>
              </a:ext>
            </a:extLst>
          </p:cNvPr>
          <p:cNvSpPr txBox="1"/>
          <p:nvPr/>
        </p:nvSpPr>
        <p:spPr>
          <a:xfrm>
            <a:off x="3638550" y="1082730"/>
            <a:ext cx="491490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atin typeface="SF Pro Display" panose="00000500000000000000" pitchFamily="50" charset="0"/>
                <a:ea typeface="SF Pro Display" panose="00000500000000000000" pitchFamily="50" charset="0"/>
              </a:rPr>
              <a:t>#01</a:t>
            </a:r>
          </a:p>
          <a:p>
            <a:pPr algn="ctr"/>
            <a:r>
              <a:rPr lang="en-US" altLang="ko-KR" sz="2000" dirty="0">
                <a:latin typeface="SF Pro Display" panose="00000500000000000000" pitchFamily="50" charset="0"/>
                <a:ea typeface="SF Pro Display" panose="00000500000000000000" pitchFamily="50" charset="0"/>
              </a:rPr>
              <a:t>Background</a:t>
            </a:r>
          </a:p>
          <a:p>
            <a:pPr algn="ctr"/>
            <a:endParaRPr lang="en-US" altLang="ko-KR" sz="2000" dirty="0">
              <a:latin typeface="SF Pro Display" panose="00000500000000000000" pitchFamily="50" charset="0"/>
              <a:ea typeface="SF Pro Display" panose="00000500000000000000" pitchFamily="50" charset="0"/>
            </a:endParaRPr>
          </a:p>
          <a:p>
            <a:pPr algn="ctr"/>
            <a:r>
              <a:rPr lang="en-US" altLang="ko-KR" sz="2000" b="1" dirty="0">
                <a:latin typeface="SF Pro Display" panose="00000500000000000000" pitchFamily="50" charset="0"/>
                <a:ea typeface="SF Pro Display" panose="00000500000000000000" pitchFamily="50" charset="0"/>
              </a:rPr>
              <a:t>#02</a:t>
            </a:r>
          </a:p>
          <a:p>
            <a:pPr algn="ctr"/>
            <a:r>
              <a:rPr lang="en-US" altLang="ko-KR" sz="2000" dirty="0">
                <a:latin typeface="SF Pro Display" panose="00000500000000000000" pitchFamily="50" charset="0"/>
                <a:ea typeface="SF Pro Display" panose="00000500000000000000" pitchFamily="50" charset="0"/>
              </a:rPr>
              <a:t>Project Overview</a:t>
            </a:r>
          </a:p>
          <a:p>
            <a:pPr algn="ctr"/>
            <a:endParaRPr lang="en-US" altLang="ko-KR" sz="2000" dirty="0">
              <a:latin typeface="SF Pro Display" panose="00000500000000000000" pitchFamily="50" charset="0"/>
              <a:ea typeface="SF Pro Display" panose="00000500000000000000" pitchFamily="50" charset="0"/>
            </a:endParaRPr>
          </a:p>
          <a:p>
            <a:pPr algn="ctr"/>
            <a:r>
              <a:rPr lang="en-US" altLang="ko-KR" sz="2000" b="1" dirty="0">
                <a:latin typeface="SF Pro Display" panose="00000500000000000000" pitchFamily="50" charset="0"/>
                <a:ea typeface="SF Pro Display" panose="00000500000000000000" pitchFamily="50" charset="0"/>
              </a:rPr>
              <a:t>#03</a:t>
            </a:r>
          </a:p>
          <a:p>
            <a:pPr algn="ctr"/>
            <a:r>
              <a:rPr lang="en-US" altLang="ko-KR" sz="2000" dirty="0">
                <a:latin typeface="SF Pro Display" panose="00000500000000000000" pitchFamily="50" charset="0"/>
                <a:ea typeface="SF Pro Display" panose="00000500000000000000" pitchFamily="50" charset="0"/>
              </a:rPr>
              <a:t>Design Concept</a:t>
            </a:r>
          </a:p>
          <a:p>
            <a:pPr algn="ctr"/>
            <a:endParaRPr lang="en-US" altLang="ko-KR" sz="2000" dirty="0">
              <a:latin typeface="SF Pro Display" panose="00000500000000000000" pitchFamily="50" charset="0"/>
              <a:ea typeface="SF Pro Display" panose="00000500000000000000" pitchFamily="50" charset="0"/>
            </a:endParaRPr>
          </a:p>
          <a:p>
            <a:pPr algn="ctr"/>
            <a:r>
              <a:rPr lang="en-US" altLang="ko-KR" sz="2000" b="1" dirty="0">
                <a:latin typeface="SF Pro Display" panose="00000500000000000000" pitchFamily="50" charset="0"/>
                <a:ea typeface="SF Pro Display" panose="00000500000000000000" pitchFamily="50" charset="0"/>
              </a:rPr>
              <a:t>#04</a:t>
            </a:r>
          </a:p>
          <a:p>
            <a:pPr algn="ctr"/>
            <a:r>
              <a:rPr lang="en-US" altLang="ko-KR" sz="2000" dirty="0">
                <a:latin typeface="SF Pro Display" panose="00000500000000000000" pitchFamily="50" charset="0"/>
                <a:ea typeface="SF Pro Display" panose="00000500000000000000" pitchFamily="50" charset="0"/>
              </a:rPr>
              <a:t>Development</a:t>
            </a:r>
          </a:p>
          <a:p>
            <a:pPr algn="ctr"/>
            <a:endParaRPr lang="en-US" altLang="ko-KR" sz="2000" dirty="0">
              <a:latin typeface="SF Pro Display" panose="00000500000000000000" pitchFamily="50" charset="0"/>
              <a:ea typeface="SF Pro Display" panose="00000500000000000000" pitchFamily="50" charset="0"/>
            </a:endParaRPr>
          </a:p>
          <a:p>
            <a:pPr algn="ctr"/>
            <a:r>
              <a:rPr lang="en-US" altLang="ko-KR" sz="2000" b="1" dirty="0">
                <a:latin typeface="SF Pro Display" panose="00000500000000000000" pitchFamily="50" charset="0"/>
                <a:ea typeface="SF Pro Display" panose="00000500000000000000" pitchFamily="50" charset="0"/>
              </a:rPr>
              <a:t>#05</a:t>
            </a:r>
          </a:p>
          <a:p>
            <a:pPr algn="ctr"/>
            <a:r>
              <a:rPr lang="en-US" altLang="ko-KR" sz="2000" dirty="0">
                <a:latin typeface="SF Pro Display" panose="00000500000000000000" pitchFamily="50" charset="0"/>
                <a:ea typeface="SF Pro Display" panose="00000500000000000000" pitchFamily="50" charset="0"/>
              </a:rPr>
              <a:t>Features</a:t>
            </a:r>
          </a:p>
          <a:p>
            <a:pPr algn="ctr"/>
            <a:endParaRPr lang="en-US" altLang="ko-KR" sz="2000" dirty="0">
              <a:latin typeface="SF Pro Display" panose="00000500000000000000" pitchFamily="50" charset="0"/>
              <a:ea typeface="SF Pro Display" panose="00000500000000000000" pitchFamily="50" charset="0"/>
            </a:endParaRPr>
          </a:p>
          <a:p>
            <a:pPr algn="ctr"/>
            <a:r>
              <a:rPr lang="en-US" altLang="ko-KR" sz="1400" dirty="0">
                <a:latin typeface="SF Pro Display" panose="00000500000000000000" pitchFamily="50" charset="0"/>
                <a:ea typeface="SF Pro Display" panose="00000500000000000000" pitchFamily="50" charset="0"/>
              </a:rPr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3719018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A6B89056-D46C-415E-A880-721254623F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8400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/>
            <a:r>
              <a:rPr lang="en-US" altLang="ko-KR" sz="5400" b="1" dirty="0">
                <a:latin typeface="SF Pro Display" panose="00000500000000000000" pitchFamily="50" charset="0"/>
                <a:ea typeface="SF Pro Display" panose="00000500000000000000" pitchFamily="50" charset="0"/>
              </a:rPr>
              <a:t>Development</a:t>
            </a:r>
            <a:endParaRPr lang="en-US" altLang="ko-KR" sz="5400" b="1" kern="1200" dirty="0">
              <a:solidFill>
                <a:schemeClr val="tx1"/>
              </a:solidFill>
              <a:latin typeface="SF Pro Display" panose="00000500000000000000" pitchFamily="50" charset="0"/>
              <a:ea typeface="SF Pro Display" panose="00000500000000000000" pitchFamily="50" charset="0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56A40126-B82C-4F3F-8E99-3AC24EBC2EFC}"/>
              </a:ext>
            </a:extLst>
          </p:cNvPr>
          <p:cNvSpPr txBox="1"/>
          <p:nvPr/>
        </p:nvSpPr>
        <p:spPr>
          <a:xfrm>
            <a:off x="5057775" y="4434475"/>
            <a:ext cx="2152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SF Pro Display" panose="00000500000000000000" pitchFamily="50" charset="0"/>
                <a:ea typeface="SF Pro Display" panose="00000500000000000000" pitchFamily="50" charset="0"/>
              </a:rPr>
              <a:t>#04</a:t>
            </a:r>
            <a:endParaRPr lang="ko-KR" altLang="en-US" sz="2400" dirty="0">
              <a:latin typeface="SF Pro Display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06302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" name="다이어그램 39">
            <a:extLst>
              <a:ext uri="{FF2B5EF4-FFF2-40B4-BE49-F238E27FC236}">
                <a16:creationId xmlns:a16="http://schemas.microsoft.com/office/drawing/2014/main" id="{97B8903D-8DFE-4ACC-84FF-68291CB3CAC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47740380"/>
              </p:ext>
            </p:extLst>
          </p:nvPr>
        </p:nvGraphicFramePr>
        <p:xfrm>
          <a:off x="2380549" y="1778226"/>
          <a:ext cx="7430901" cy="31607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41" name="그룹 40">
            <a:extLst>
              <a:ext uri="{FF2B5EF4-FFF2-40B4-BE49-F238E27FC236}">
                <a16:creationId xmlns:a16="http://schemas.microsoft.com/office/drawing/2014/main" id="{DF9ACCB5-3959-4518-898D-33D415FA4961}"/>
              </a:ext>
            </a:extLst>
          </p:cNvPr>
          <p:cNvGrpSpPr/>
          <p:nvPr/>
        </p:nvGrpSpPr>
        <p:grpSpPr>
          <a:xfrm>
            <a:off x="7449634" y="5664665"/>
            <a:ext cx="1090031" cy="814187"/>
            <a:chOff x="9053218" y="2448452"/>
            <a:chExt cx="1090031" cy="814187"/>
          </a:xfrm>
        </p:grpSpPr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957A1660-5AE4-4881-8AED-A4AC902A377B}"/>
                </a:ext>
              </a:extLst>
            </p:cNvPr>
            <p:cNvGrpSpPr/>
            <p:nvPr/>
          </p:nvGrpSpPr>
          <p:grpSpPr>
            <a:xfrm>
              <a:off x="9307512" y="2448452"/>
              <a:ext cx="581444" cy="469189"/>
              <a:chOff x="10388961" y="2889205"/>
              <a:chExt cx="310750" cy="250756"/>
            </a:xfrm>
          </p:grpSpPr>
          <p:sp>
            <p:nvSpPr>
              <p:cNvPr id="51" name="자유형: 도형 50">
                <a:extLst>
                  <a:ext uri="{FF2B5EF4-FFF2-40B4-BE49-F238E27FC236}">
                    <a16:creationId xmlns:a16="http://schemas.microsoft.com/office/drawing/2014/main" id="{C5D6E766-B15E-4A52-9F96-92893A5132E9}"/>
                  </a:ext>
                </a:extLst>
              </p:cNvPr>
              <p:cNvSpPr/>
              <p:nvPr/>
            </p:nvSpPr>
            <p:spPr>
              <a:xfrm>
                <a:off x="10426629" y="2889205"/>
                <a:ext cx="190500" cy="85725"/>
              </a:xfrm>
              <a:custGeom>
                <a:avLst/>
                <a:gdLst>
                  <a:gd name="connsiteX0" fmla="*/ 160496 w 190500"/>
                  <a:gd name="connsiteY0" fmla="*/ 69209 h 85725"/>
                  <a:gd name="connsiteX1" fmla="*/ 170021 w 190500"/>
                  <a:gd name="connsiteY1" fmla="*/ 69209 h 85725"/>
                  <a:gd name="connsiteX2" fmla="*/ 197168 w 190500"/>
                  <a:gd name="connsiteY2" fmla="*/ 42063 h 85725"/>
                  <a:gd name="connsiteX3" fmla="*/ 198501 w 190500"/>
                  <a:gd name="connsiteY3" fmla="*/ 30538 h 85725"/>
                  <a:gd name="connsiteX4" fmla="*/ 26280 w 190500"/>
                  <a:gd name="connsiteY4" fmla="*/ 41274 h 85725"/>
                  <a:gd name="connsiteX5" fmla="*/ 0 w 190500"/>
                  <a:gd name="connsiteY5" fmla="*/ 90069 h 85725"/>
                  <a:gd name="connsiteX6" fmla="*/ 9525 w 190500"/>
                  <a:gd name="connsiteY6" fmla="*/ 89498 h 85725"/>
                  <a:gd name="connsiteX7" fmla="*/ 63818 w 190500"/>
                  <a:gd name="connsiteY7" fmla="*/ 80544 h 85725"/>
                  <a:gd name="connsiteX8" fmla="*/ 68009 w 190500"/>
                  <a:gd name="connsiteY8" fmla="*/ 76258 h 85725"/>
                  <a:gd name="connsiteX9" fmla="*/ 160687 w 190500"/>
                  <a:gd name="connsiteY9" fmla="*/ 69209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0500" h="85725">
                    <a:moveTo>
                      <a:pt x="160496" y="69209"/>
                    </a:moveTo>
                    <a:lnTo>
                      <a:pt x="170021" y="69209"/>
                    </a:lnTo>
                    <a:lnTo>
                      <a:pt x="197168" y="42063"/>
                    </a:lnTo>
                    <a:lnTo>
                      <a:pt x="198501" y="30538"/>
                    </a:lnTo>
                    <a:cubicBezTo>
                      <a:pt x="147979" y="-14055"/>
                      <a:pt x="70873" y="-9248"/>
                      <a:pt x="26280" y="41274"/>
                    </a:cubicBezTo>
                    <a:cubicBezTo>
                      <a:pt x="13893" y="55308"/>
                      <a:pt x="4901" y="72004"/>
                      <a:pt x="0" y="90069"/>
                    </a:cubicBezTo>
                    <a:cubicBezTo>
                      <a:pt x="3024" y="88830"/>
                      <a:pt x="6374" y="88629"/>
                      <a:pt x="9525" y="89498"/>
                    </a:cubicBezTo>
                    <a:lnTo>
                      <a:pt x="63818" y="80544"/>
                    </a:lnTo>
                    <a:cubicBezTo>
                      <a:pt x="63818" y="80544"/>
                      <a:pt x="66580" y="75972"/>
                      <a:pt x="68009" y="76258"/>
                    </a:cubicBezTo>
                    <a:cubicBezTo>
                      <a:pt x="92159" y="49734"/>
                      <a:pt x="132802" y="46643"/>
                      <a:pt x="160687" y="69209"/>
                    </a:cubicBezTo>
                    <a:close/>
                  </a:path>
                </a:pathLst>
              </a:custGeom>
              <a:solidFill>
                <a:srgbClr val="EA433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52" name="자유형: 도형 51">
                <a:extLst>
                  <a:ext uri="{FF2B5EF4-FFF2-40B4-BE49-F238E27FC236}">
                    <a16:creationId xmlns:a16="http://schemas.microsoft.com/office/drawing/2014/main" id="{BDA28AAD-74B1-4C47-8B70-957173934560}"/>
                  </a:ext>
                </a:extLst>
              </p:cNvPr>
              <p:cNvSpPr/>
              <p:nvPr/>
            </p:nvSpPr>
            <p:spPr>
              <a:xfrm>
                <a:off x="10537786" y="2919838"/>
                <a:ext cx="161925" cy="219075"/>
              </a:xfrm>
              <a:custGeom>
                <a:avLst/>
                <a:gdLst>
                  <a:gd name="connsiteX0" fmla="*/ 124682 w 161925"/>
                  <a:gd name="connsiteY0" fmla="*/ 59436 h 219075"/>
                  <a:gd name="connsiteX1" fmla="*/ 87820 w 161925"/>
                  <a:gd name="connsiteY1" fmla="*/ 0 h 219075"/>
                  <a:gd name="connsiteX2" fmla="*/ 49720 w 161925"/>
                  <a:gd name="connsiteY2" fmla="*/ 38100 h 219075"/>
                  <a:gd name="connsiteX3" fmla="*/ 74581 w 161925"/>
                  <a:gd name="connsiteY3" fmla="*/ 91821 h 219075"/>
                  <a:gd name="connsiteX4" fmla="*/ 74581 w 161925"/>
                  <a:gd name="connsiteY4" fmla="*/ 98584 h 219075"/>
                  <a:gd name="connsiteX5" fmla="*/ 108490 w 161925"/>
                  <a:gd name="connsiteY5" fmla="*/ 132493 h 219075"/>
                  <a:gd name="connsiteX6" fmla="*/ 74581 w 161925"/>
                  <a:gd name="connsiteY6" fmla="*/ 166402 h 219075"/>
                  <a:gd name="connsiteX7" fmla="*/ 6763 w 161925"/>
                  <a:gd name="connsiteY7" fmla="*/ 166402 h 219075"/>
                  <a:gd name="connsiteX8" fmla="*/ 0 w 161925"/>
                  <a:gd name="connsiteY8" fmla="*/ 173260 h 219075"/>
                  <a:gd name="connsiteX9" fmla="*/ 0 w 161925"/>
                  <a:gd name="connsiteY9" fmla="*/ 213932 h 219075"/>
                  <a:gd name="connsiteX10" fmla="*/ 6763 w 161925"/>
                  <a:gd name="connsiteY10" fmla="*/ 220694 h 219075"/>
                  <a:gd name="connsiteX11" fmla="*/ 74581 w 161925"/>
                  <a:gd name="connsiteY11" fmla="*/ 220694 h 219075"/>
                  <a:gd name="connsiteX12" fmla="*/ 163466 w 161925"/>
                  <a:gd name="connsiteY12" fmla="*/ 133182 h 219075"/>
                  <a:gd name="connsiteX13" fmla="*/ 124682 w 161925"/>
                  <a:gd name="connsiteY13" fmla="*/ 59436 h 2190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1925" h="219075">
                    <a:moveTo>
                      <a:pt x="124682" y="59436"/>
                    </a:moveTo>
                    <a:cubicBezTo>
                      <a:pt x="118442" y="36458"/>
                      <a:pt x="105631" y="15801"/>
                      <a:pt x="87820" y="0"/>
                    </a:cubicBezTo>
                    <a:lnTo>
                      <a:pt x="49720" y="38100"/>
                    </a:lnTo>
                    <a:cubicBezTo>
                      <a:pt x="65809" y="51246"/>
                      <a:pt x="74973" y="71049"/>
                      <a:pt x="74581" y="91821"/>
                    </a:cubicBezTo>
                    <a:lnTo>
                      <a:pt x="74581" y="98584"/>
                    </a:lnTo>
                    <a:cubicBezTo>
                      <a:pt x="93308" y="98584"/>
                      <a:pt x="108490" y="113766"/>
                      <a:pt x="108490" y="132493"/>
                    </a:cubicBezTo>
                    <a:cubicBezTo>
                      <a:pt x="108490" y="151220"/>
                      <a:pt x="93308" y="166402"/>
                      <a:pt x="74581" y="166402"/>
                    </a:cubicBezTo>
                    <a:lnTo>
                      <a:pt x="6763" y="166402"/>
                    </a:lnTo>
                    <a:lnTo>
                      <a:pt x="0" y="173260"/>
                    </a:lnTo>
                    <a:lnTo>
                      <a:pt x="0" y="213932"/>
                    </a:lnTo>
                    <a:lnTo>
                      <a:pt x="6763" y="220694"/>
                    </a:lnTo>
                    <a:lnTo>
                      <a:pt x="74581" y="220694"/>
                    </a:lnTo>
                    <a:cubicBezTo>
                      <a:pt x="123292" y="221073"/>
                      <a:pt x="163087" y="181893"/>
                      <a:pt x="163466" y="133182"/>
                    </a:cubicBezTo>
                    <a:cubicBezTo>
                      <a:pt x="163696" y="103658"/>
                      <a:pt x="149139" y="75977"/>
                      <a:pt x="124682" y="59436"/>
                    </a:cubicBezTo>
                    <a:close/>
                  </a:path>
                </a:pathLst>
              </a:custGeom>
              <a:solidFill>
                <a:srgbClr val="4285F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0" name="자유형: 도형 59">
                <a:extLst>
                  <a:ext uri="{FF2B5EF4-FFF2-40B4-BE49-F238E27FC236}">
                    <a16:creationId xmlns:a16="http://schemas.microsoft.com/office/drawing/2014/main" id="{036E6100-79E7-42F5-A4E2-ED076F4DFE3E}"/>
                  </a:ext>
                </a:extLst>
              </p:cNvPr>
              <p:cNvSpPr/>
              <p:nvPr/>
            </p:nvSpPr>
            <p:spPr>
              <a:xfrm>
                <a:off x="10423390" y="3082811"/>
                <a:ext cx="114300" cy="57150"/>
              </a:xfrm>
              <a:custGeom>
                <a:avLst/>
                <a:gdLst>
                  <a:gd name="connsiteX0" fmla="*/ 53245 w 114300"/>
                  <a:gd name="connsiteY0" fmla="*/ 57341 h 57150"/>
                  <a:gd name="connsiteX1" fmla="*/ 121063 w 114300"/>
                  <a:gd name="connsiteY1" fmla="*/ 57341 h 57150"/>
                  <a:gd name="connsiteX2" fmla="*/ 121063 w 114300"/>
                  <a:gd name="connsiteY2" fmla="*/ 3048 h 57150"/>
                  <a:gd name="connsiteX3" fmla="*/ 53245 w 114300"/>
                  <a:gd name="connsiteY3" fmla="*/ 3048 h 57150"/>
                  <a:gd name="connsiteX4" fmla="*/ 39243 w 114300"/>
                  <a:gd name="connsiteY4" fmla="*/ 0 h 57150"/>
                  <a:gd name="connsiteX5" fmla="*/ 29718 w 114300"/>
                  <a:gd name="connsiteY5" fmla="*/ 2953 h 57150"/>
                  <a:gd name="connsiteX6" fmla="*/ 2381 w 114300"/>
                  <a:gd name="connsiteY6" fmla="*/ 30099 h 57150"/>
                  <a:gd name="connsiteX7" fmla="*/ 0 w 114300"/>
                  <a:gd name="connsiteY7" fmla="*/ 39624 h 57150"/>
                  <a:gd name="connsiteX8" fmla="*/ 53245 w 114300"/>
                  <a:gd name="connsiteY8" fmla="*/ 57341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4300" h="57150">
                    <a:moveTo>
                      <a:pt x="53245" y="57341"/>
                    </a:moveTo>
                    <a:lnTo>
                      <a:pt x="121063" y="57341"/>
                    </a:lnTo>
                    <a:lnTo>
                      <a:pt x="121063" y="3048"/>
                    </a:lnTo>
                    <a:lnTo>
                      <a:pt x="53245" y="3048"/>
                    </a:lnTo>
                    <a:cubicBezTo>
                      <a:pt x="48413" y="3047"/>
                      <a:pt x="43638" y="2008"/>
                      <a:pt x="39243" y="0"/>
                    </a:cubicBezTo>
                    <a:lnTo>
                      <a:pt x="29718" y="2953"/>
                    </a:lnTo>
                    <a:lnTo>
                      <a:pt x="2381" y="30099"/>
                    </a:lnTo>
                    <a:lnTo>
                      <a:pt x="0" y="39624"/>
                    </a:lnTo>
                    <a:cubicBezTo>
                      <a:pt x="15330" y="51200"/>
                      <a:pt x="34035" y="57424"/>
                      <a:pt x="53245" y="57341"/>
                    </a:cubicBezTo>
                    <a:close/>
                  </a:path>
                </a:pathLst>
              </a:custGeom>
              <a:solidFill>
                <a:srgbClr val="34A85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1" name="자유형: 도형 60">
                <a:extLst>
                  <a:ext uri="{FF2B5EF4-FFF2-40B4-BE49-F238E27FC236}">
                    <a16:creationId xmlns:a16="http://schemas.microsoft.com/office/drawing/2014/main" id="{2376912B-A4B9-4DB1-9BBD-4B521E5F99CA}"/>
                  </a:ext>
                </a:extLst>
              </p:cNvPr>
              <p:cNvSpPr/>
              <p:nvPr/>
            </p:nvSpPr>
            <p:spPr>
              <a:xfrm>
                <a:off x="10388961" y="2964033"/>
                <a:ext cx="152400" cy="152400"/>
              </a:xfrm>
              <a:custGeom>
                <a:avLst/>
                <a:gdLst>
                  <a:gd name="connsiteX0" fmla="*/ 87675 w 152400"/>
                  <a:gd name="connsiteY0" fmla="*/ 1 h 152400"/>
                  <a:gd name="connsiteX1" fmla="*/ 2 w 152400"/>
                  <a:gd name="connsiteY1" fmla="*/ 88727 h 152400"/>
                  <a:gd name="connsiteX2" fmla="*/ 34430 w 152400"/>
                  <a:gd name="connsiteY2" fmla="*/ 158116 h 152400"/>
                  <a:gd name="connsiteX3" fmla="*/ 73768 w 152400"/>
                  <a:gd name="connsiteY3" fmla="*/ 118777 h 152400"/>
                  <a:gd name="connsiteX4" fmla="*/ 56828 w 152400"/>
                  <a:gd name="connsiteY4" fmla="*/ 73915 h 152400"/>
                  <a:gd name="connsiteX5" fmla="*/ 101691 w 152400"/>
                  <a:gd name="connsiteY5" fmla="*/ 56974 h 152400"/>
                  <a:gd name="connsiteX6" fmla="*/ 118631 w 152400"/>
                  <a:gd name="connsiteY6" fmla="*/ 73915 h 152400"/>
                  <a:gd name="connsiteX7" fmla="*/ 157969 w 152400"/>
                  <a:gd name="connsiteY7" fmla="*/ 34576 h 152400"/>
                  <a:gd name="connsiteX8" fmla="*/ 87675 w 152400"/>
                  <a:gd name="connsiteY8" fmla="*/ 1 h 152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2400" h="152400">
                    <a:moveTo>
                      <a:pt x="87675" y="1"/>
                    </a:moveTo>
                    <a:cubicBezTo>
                      <a:pt x="38963" y="292"/>
                      <a:pt x="-289" y="40016"/>
                      <a:pt x="2" y="88727"/>
                    </a:cubicBezTo>
                    <a:cubicBezTo>
                      <a:pt x="164" y="115928"/>
                      <a:pt x="12868" y="141533"/>
                      <a:pt x="34430" y="158116"/>
                    </a:cubicBezTo>
                    <a:lnTo>
                      <a:pt x="73768" y="118777"/>
                    </a:lnTo>
                    <a:cubicBezTo>
                      <a:pt x="56702" y="111067"/>
                      <a:pt x="49117" y="90981"/>
                      <a:pt x="56828" y="73915"/>
                    </a:cubicBezTo>
                    <a:cubicBezTo>
                      <a:pt x="64538" y="56848"/>
                      <a:pt x="84624" y="49264"/>
                      <a:pt x="101691" y="56974"/>
                    </a:cubicBezTo>
                    <a:cubicBezTo>
                      <a:pt x="109211" y="60372"/>
                      <a:pt x="115233" y="66395"/>
                      <a:pt x="118631" y="73915"/>
                    </a:cubicBezTo>
                    <a:lnTo>
                      <a:pt x="157969" y="34576"/>
                    </a:lnTo>
                    <a:cubicBezTo>
                      <a:pt x="141232" y="12695"/>
                      <a:pt x="115223" y="-98"/>
                      <a:pt x="87675" y="1"/>
                    </a:cubicBezTo>
                    <a:close/>
                  </a:path>
                </a:pathLst>
              </a:custGeom>
              <a:solidFill>
                <a:srgbClr val="FBBC0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B3310BBB-5B15-4874-8082-236DA1AA5A43}"/>
                </a:ext>
              </a:extLst>
            </p:cNvPr>
            <p:cNvGrpSpPr/>
            <p:nvPr/>
          </p:nvGrpSpPr>
          <p:grpSpPr>
            <a:xfrm>
              <a:off x="9053218" y="3076127"/>
              <a:ext cx="1090031" cy="186512"/>
              <a:chOff x="10792573" y="2925927"/>
              <a:chExt cx="1280336" cy="219075"/>
            </a:xfrm>
          </p:grpSpPr>
          <p:sp>
            <p:nvSpPr>
              <p:cNvPr id="44" name="자유형: 도형 43">
                <a:extLst>
                  <a:ext uri="{FF2B5EF4-FFF2-40B4-BE49-F238E27FC236}">
                    <a16:creationId xmlns:a16="http://schemas.microsoft.com/office/drawing/2014/main" id="{000799DB-8893-4BA3-A875-44AA7280D6B9}"/>
                  </a:ext>
                </a:extLst>
              </p:cNvPr>
              <p:cNvSpPr/>
              <p:nvPr/>
            </p:nvSpPr>
            <p:spPr>
              <a:xfrm>
                <a:off x="10792573" y="2925927"/>
                <a:ext cx="695325" cy="219075"/>
              </a:xfrm>
              <a:custGeom>
                <a:avLst/>
                <a:gdLst>
                  <a:gd name="connsiteX0" fmla="*/ 89256 w 695325"/>
                  <a:gd name="connsiteY0" fmla="*/ 176315 h 219075"/>
                  <a:gd name="connsiteX1" fmla="*/ 26391 w 695325"/>
                  <a:gd name="connsiteY1" fmla="*/ 150502 h 219075"/>
                  <a:gd name="connsiteX2" fmla="*/ 7 w 695325"/>
                  <a:gd name="connsiteY2" fmla="*/ 88399 h 219075"/>
                  <a:gd name="connsiteX3" fmla="*/ 26391 w 695325"/>
                  <a:gd name="connsiteY3" fmla="*/ 26296 h 219075"/>
                  <a:gd name="connsiteX4" fmla="*/ 89256 w 695325"/>
                  <a:gd name="connsiteY4" fmla="*/ 7 h 219075"/>
                  <a:gd name="connsiteX5" fmla="*/ 149549 w 695325"/>
                  <a:gd name="connsiteY5" fmla="*/ 24296 h 219075"/>
                  <a:gd name="connsiteX6" fmla="*/ 132595 w 695325"/>
                  <a:gd name="connsiteY6" fmla="*/ 41536 h 219075"/>
                  <a:gd name="connsiteX7" fmla="*/ 89256 w 695325"/>
                  <a:gd name="connsiteY7" fmla="*/ 24391 h 219075"/>
                  <a:gd name="connsiteX8" fmla="*/ 44488 w 695325"/>
                  <a:gd name="connsiteY8" fmla="*/ 43441 h 219075"/>
                  <a:gd name="connsiteX9" fmla="*/ 26105 w 695325"/>
                  <a:gd name="connsiteY9" fmla="*/ 88685 h 219075"/>
                  <a:gd name="connsiteX10" fmla="*/ 44488 w 695325"/>
                  <a:gd name="connsiteY10" fmla="*/ 133357 h 219075"/>
                  <a:gd name="connsiteX11" fmla="*/ 133642 w 695325"/>
                  <a:gd name="connsiteY11" fmla="*/ 134405 h 219075"/>
                  <a:gd name="connsiteX12" fmla="*/ 146692 w 695325"/>
                  <a:gd name="connsiteY12" fmla="*/ 104782 h 219075"/>
                  <a:gd name="connsiteX13" fmla="*/ 89542 w 695325"/>
                  <a:gd name="connsiteY13" fmla="*/ 104782 h 219075"/>
                  <a:gd name="connsiteX14" fmla="*/ 89542 w 695325"/>
                  <a:gd name="connsiteY14" fmla="*/ 80398 h 219075"/>
                  <a:gd name="connsiteX15" fmla="*/ 170409 w 695325"/>
                  <a:gd name="connsiteY15" fmla="*/ 80398 h 219075"/>
                  <a:gd name="connsiteX16" fmla="*/ 171361 w 695325"/>
                  <a:gd name="connsiteY16" fmla="*/ 95257 h 219075"/>
                  <a:gd name="connsiteX17" fmla="*/ 150502 w 695325"/>
                  <a:gd name="connsiteY17" fmla="*/ 151455 h 219075"/>
                  <a:gd name="connsiteX18" fmla="*/ 89256 w 695325"/>
                  <a:gd name="connsiteY18" fmla="*/ 176315 h 219075"/>
                  <a:gd name="connsiteX19" fmla="*/ 277279 w 695325"/>
                  <a:gd name="connsiteY19" fmla="*/ 160123 h 219075"/>
                  <a:gd name="connsiteX20" fmla="*/ 196603 w 695325"/>
                  <a:gd name="connsiteY20" fmla="*/ 160123 h 219075"/>
                  <a:gd name="connsiteX21" fmla="*/ 180124 w 695325"/>
                  <a:gd name="connsiteY21" fmla="*/ 119641 h 219075"/>
                  <a:gd name="connsiteX22" fmla="*/ 196603 w 695325"/>
                  <a:gd name="connsiteY22" fmla="*/ 79160 h 219075"/>
                  <a:gd name="connsiteX23" fmla="*/ 277279 w 695325"/>
                  <a:gd name="connsiteY23" fmla="*/ 79160 h 219075"/>
                  <a:gd name="connsiteX24" fmla="*/ 293758 w 695325"/>
                  <a:gd name="connsiteY24" fmla="*/ 119641 h 219075"/>
                  <a:gd name="connsiteX25" fmla="*/ 277184 w 695325"/>
                  <a:gd name="connsiteY25" fmla="*/ 160123 h 219075"/>
                  <a:gd name="connsiteX26" fmla="*/ 214414 w 695325"/>
                  <a:gd name="connsiteY26" fmla="*/ 144216 h 219075"/>
                  <a:gd name="connsiteX27" fmla="*/ 258035 w 695325"/>
                  <a:gd name="connsiteY27" fmla="*/ 145649 h 219075"/>
                  <a:gd name="connsiteX28" fmla="*/ 259468 w 695325"/>
                  <a:gd name="connsiteY28" fmla="*/ 144216 h 219075"/>
                  <a:gd name="connsiteX29" fmla="*/ 268993 w 695325"/>
                  <a:gd name="connsiteY29" fmla="*/ 119641 h 219075"/>
                  <a:gd name="connsiteX30" fmla="*/ 259468 w 695325"/>
                  <a:gd name="connsiteY30" fmla="*/ 94972 h 219075"/>
                  <a:gd name="connsiteX31" fmla="*/ 215160 w 695325"/>
                  <a:gd name="connsiteY31" fmla="*/ 94035 h 219075"/>
                  <a:gd name="connsiteX32" fmla="*/ 214224 w 695325"/>
                  <a:gd name="connsiteY32" fmla="*/ 94972 h 219075"/>
                  <a:gd name="connsiteX33" fmla="*/ 204699 w 695325"/>
                  <a:gd name="connsiteY33" fmla="*/ 119641 h 219075"/>
                  <a:gd name="connsiteX34" fmla="*/ 214319 w 695325"/>
                  <a:gd name="connsiteY34" fmla="*/ 144216 h 219075"/>
                  <a:gd name="connsiteX35" fmla="*/ 401295 w 695325"/>
                  <a:gd name="connsiteY35" fmla="*/ 160123 h 219075"/>
                  <a:gd name="connsiteX36" fmla="*/ 320618 w 695325"/>
                  <a:gd name="connsiteY36" fmla="*/ 160123 h 219075"/>
                  <a:gd name="connsiteX37" fmla="*/ 304140 w 695325"/>
                  <a:gd name="connsiteY37" fmla="*/ 119641 h 219075"/>
                  <a:gd name="connsiteX38" fmla="*/ 320618 w 695325"/>
                  <a:gd name="connsiteY38" fmla="*/ 79160 h 219075"/>
                  <a:gd name="connsiteX39" fmla="*/ 401295 w 695325"/>
                  <a:gd name="connsiteY39" fmla="*/ 79160 h 219075"/>
                  <a:gd name="connsiteX40" fmla="*/ 417773 w 695325"/>
                  <a:gd name="connsiteY40" fmla="*/ 119641 h 219075"/>
                  <a:gd name="connsiteX41" fmla="*/ 401295 w 695325"/>
                  <a:gd name="connsiteY41" fmla="*/ 160123 h 219075"/>
                  <a:gd name="connsiteX42" fmla="*/ 338430 w 695325"/>
                  <a:gd name="connsiteY42" fmla="*/ 144216 h 219075"/>
                  <a:gd name="connsiteX43" fmla="*/ 382051 w 695325"/>
                  <a:gd name="connsiteY43" fmla="*/ 145649 h 219075"/>
                  <a:gd name="connsiteX44" fmla="*/ 383483 w 695325"/>
                  <a:gd name="connsiteY44" fmla="*/ 144216 h 219075"/>
                  <a:gd name="connsiteX45" fmla="*/ 393008 w 695325"/>
                  <a:gd name="connsiteY45" fmla="*/ 119641 h 219075"/>
                  <a:gd name="connsiteX46" fmla="*/ 383483 w 695325"/>
                  <a:gd name="connsiteY46" fmla="*/ 94972 h 219075"/>
                  <a:gd name="connsiteX47" fmla="*/ 339176 w 695325"/>
                  <a:gd name="connsiteY47" fmla="*/ 94035 h 219075"/>
                  <a:gd name="connsiteX48" fmla="*/ 338239 w 695325"/>
                  <a:gd name="connsiteY48" fmla="*/ 94972 h 219075"/>
                  <a:gd name="connsiteX49" fmla="*/ 328714 w 695325"/>
                  <a:gd name="connsiteY49" fmla="*/ 119641 h 219075"/>
                  <a:gd name="connsiteX50" fmla="*/ 338335 w 695325"/>
                  <a:gd name="connsiteY50" fmla="*/ 144216 h 219075"/>
                  <a:gd name="connsiteX51" fmla="*/ 482829 w 695325"/>
                  <a:gd name="connsiteY51" fmla="*/ 227179 h 219075"/>
                  <a:gd name="connsiteX52" fmla="*/ 451111 w 695325"/>
                  <a:gd name="connsiteY52" fmla="*/ 217082 h 219075"/>
                  <a:gd name="connsiteX53" fmla="*/ 432632 w 695325"/>
                  <a:gd name="connsiteY53" fmla="*/ 193651 h 219075"/>
                  <a:gd name="connsiteX54" fmla="*/ 454349 w 695325"/>
                  <a:gd name="connsiteY54" fmla="*/ 184602 h 219075"/>
                  <a:gd name="connsiteX55" fmla="*/ 465112 w 695325"/>
                  <a:gd name="connsiteY55" fmla="*/ 198794 h 219075"/>
                  <a:gd name="connsiteX56" fmla="*/ 482924 w 695325"/>
                  <a:gd name="connsiteY56" fmla="*/ 204795 h 219075"/>
                  <a:gd name="connsiteX57" fmla="*/ 505117 w 695325"/>
                  <a:gd name="connsiteY57" fmla="*/ 196223 h 219075"/>
                  <a:gd name="connsiteX58" fmla="*/ 513023 w 695325"/>
                  <a:gd name="connsiteY58" fmla="*/ 171457 h 219075"/>
                  <a:gd name="connsiteX59" fmla="*/ 513023 w 695325"/>
                  <a:gd name="connsiteY59" fmla="*/ 163266 h 219075"/>
                  <a:gd name="connsiteX60" fmla="*/ 512166 w 695325"/>
                  <a:gd name="connsiteY60" fmla="*/ 163266 h 219075"/>
                  <a:gd name="connsiteX61" fmla="*/ 482353 w 695325"/>
                  <a:gd name="connsiteY61" fmla="*/ 176125 h 219075"/>
                  <a:gd name="connsiteX62" fmla="*/ 444253 w 695325"/>
                  <a:gd name="connsiteY62" fmla="*/ 159551 h 219075"/>
                  <a:gd name="connsiteX63" fmla="*/ 427965 w 695325"/>
                  <a:gd name="connsiteY63" fmla="*/ 119641 h 219075"/>
                  <a:gd name="connsiteX64" fmla="*/ 444253 w 695325"/>
                  <a:gd name="connsiteY64" fmla="*/ 79446 h 219075"/>
                  <a:gd name="connsiteX65" fmla="*/ 482353 w 695325"/>
                  <a:gd name="connsiteY65" fmla="*/ 62777 h 219075"/>
                  <a:gd name="connsiteX66" fmla="*/ 499879 w 695325"/>
                  <a:gd name="connsiteY66" fmla="*/ 66682 h 219075"/>
                  <a:gd name="connsiteX67" fmla="*/ 512261 w 695325"/>
                  <a:gd name="connsiteY67" fmla="*/ 75731 h 219075"/>
                  <a:gd name="connsiteX68" fmla="*/ 513118 w 695325"/>
                  <a:gd name="connsiteY68" fmla="*/ 75731 h 219075"/>
                  <a:gd name="connsiteX69" fmla="*/ 513118 w 695325"/>
                  <a:gd name="connsiteY69" fmla="*/ 66682 h 219075"/>
                  <a:gd name="connsiteX70" fmla="*/ 536740 w 695325"/>
                  <a:gd name="connsiteY70" fmla="*/ 66682 h 219075"/>
                  <a:gd name="connsiteX71" fmla="*/ 536740 w 695325"/>
                  <a:gd name="connsiteY71" fmla="*/ 168124 h 219075"/>
                  <a:gd name="connsiteX72" fmla="*/ 521596 w 695325"/>
                  <a:gd name="connsiteY72" fmla="*/ 212415 h 219075"/>
                  <a:gd name="connsiteX73" fmla="*/ 482829 w 695325"/>
                  <a:gd name="connsiteY73" fmla="*/ 227179 h 219075"/>
                  <a:gd name="connsiteX74" fmla="*/ 484543 w 695325"/>
                  <a:gd name="connsiteY74" fmla="*/ 154027 h 219075"/>
                  <a:gd name="connsiteX75" fmla="*/ 506070 w 695325"/>
                  <a:gd name="connsiteY75" fmla="*/ 144502 h 219075"/>
                  <a:gd name="connsiteX76" fmla="*/ 514738 w 695325"/>
                  <a:gd name="connsiteY76" fmla="*/ 120118 h 219075"/>
                  <a:gd name="connsiteX77" fmla="*/ 506070 w 695325"/>
                  <a:gd name="connsiteY77" fmla="*/ 95257 h 219075"/>
                  <a:gd name="connsiteX78" fmla="*/ 484543 w 695325"/>
                  <a:gd name="connsiteY78" fmla="*/ 85732 h 219075"/>
                  <a:gd name="connsiteX79" fmla="*/ 462255 w 695325"/>
                  <a:gd name="connsiteY79" fmla="*/ 95257 h 219075"/>
                  <a:gd name="connsiteX80" fmla="*/ 452730 w 695325"/>
                  <a:gd name="connsiteY80" fmla="*/ 119927 h 219075"/>
                  <a:gd name="connsiteX81" fmla="*/ 462255 w 695325"/>
                  <a:gd name="connsiteY81" fmla="*/ 144311 h 219075"/>
                  <a:gd name="connsiteX82" fmla="*/ 484543 w 695325"/>
                  <a:gd name="connsiteY82" fmla="*/ 154027 h 219075"/>
                  <a:gd name="connsiteX83" fmla="*/ 578746 w 695325"/>
                  <a:gd name="connsiteY83" fmla="*/ 6389 h 219075"/>
                  <a:gd name="connsiteX84" fmla="*/ 578746 w 695325"/>
                  <a:gd name="connsiteY84" fmla="*/ 172886 h 219075"/>
                  <a:gd name="connsiteX85" fmla="*/ 553885 w 695325"/>
                  <a:gd name="connsiteY85" fmla="*/ 172886 h 219075"/>
                  <a:gd name="connsiteX86" fmla="*/ 553885 w 695325"/>
                  <a:gd name="connsiteY86" fmla="*/ 6389 h 219075"/>
                  <a:gd name="connsiteX87" fmla="*/ 646945 w 695325"/>
                  <a:gd name="connsiteY87" fmla="*/ 176315 h 219075"/>
                  <a:gd name="connsiteX88" fmla="*/ 606844 w 695325"/>
                  <a:gd name="connsiteY88" fmla="*/ 160027 h 219075"/>
                  <a:gd name="connsiteX89" fmla="*/ 590747 w 695325"/>
                  <a:gd name="connsiteY89" fmla="*/ 119641 h 219075"/>
                  <a:gd name="connsiteX90" fmla="*/ 606273 w 695325"/>
                  <a:gd name="connsiteY90" fmla="*/ 78874 h 219075"/>
                  <a:gd name="connsiteX91" fmla="*/ 644373 w 695325"/>
                  <a:gd name="connsiteY91" fmla="*/ 62968 h 219075"/>
                  <a:gd name="connsiteX92" fmla="*/ 663423 w 695325"/>
                  <a:gd name="connsiteY92" fmla="*/ 66682 h 219075"/>
                  <a:gd name="connsiteX93" fmla="*/ 677996 w 695325"/>
                  <a:gd name="connsiteY93" fmla="*/ 76207 h 219075"/>
                  <a:gd name="connsiteX94" fmla="*/ 687521 w 695325"/>
                  <a:gd name="connsiteY94" fmla="*/ 87733 h 219075"/>
                  <a:gd name="connsiteX95" fmla="*/ 693141 w 695325"/>
                  <a:gd name="connsiteY95" fmla="*/ 98877 h 219075"/>
                  <a:gd name="connsiteX96" fmla="*/ 695713 w 695325"/>
                  <a:gd name="connsiteY96" fmla="*/ 105354 h 219075"/>
                  <a:gd name="connsiteX97" fmla="*/ 619513 w 695325"/>
                  <a:gd name="connsiteY97" fmla="*/ 136691 h 219075"/>
                  <a:gd name="connsiteX98" fmla="*/ 646945 w 695325"/>
                  <a:gd name="connsiteY98" fmla="*/ 153836 h 219075"/>
                  <a:gd name="connsiteX99" fmla="*/ 674853 w 695325"/>
                  <a:gd name="connsiteY99" fmla="*/ 138120 h 219075"/>
                  <a:gd name="connsiteX100" fmla="*/ 693903 w 695325"/>
                  <a:gd name="connsiteY100" fmla="*/ 150979 h 219075"/>
                  <a:gd name="connsiteX101" fmla="*/ 675615 w 695325"/>
                  <a:gd name="connsiteY101" fmla="*/ 168314 h 219075"/>
                  <a:gd name="connsiteX102" fmla="*/ 646945 w 695325"/>
                  <a:gd name="connsiteY102" fmla="*/ 176315 h 219075"/>
                  <a:gd name="connsiteX103" fmla="*/ 615131 w 695325"/>
                  <a:gd name="connsiteY103" fmla="*/ 117927 h 219075"/>
                  <a:gd name="connsiteX104" fmla="*/ 665804 w 695325"/>
                  <a:gd name="connsiteY104" fmla="*/ 96877 h 219075"/>
                  <a:gd name="connsiteX105" fmla="*/ 657898 w 695325"/>
                  <a:gd name="connsiteY105" fmla="*/ 88209 h 219075"/>
                  <a:gd name="connsiteX106" fmla="*/ 644849 w 695325"/>
                  <a:gd name="connsiteY106" fmla="*/ 84875 h 219075"/>
                  <a:gd name="connsiteX107" fmla="*/ 624370 w 695325"/>
                  <a:gd name="connsiteY107" fmla="*/ 93924 h 219075"/>
                  <a:gd name="connsiteX108" fmla="*/ 615131 w 695325"/>
                  <a:gd name="connsiteY108" fmla="*/ 117927 h 2190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</a:cxnLst>
                <a:rect l="l" t="t" r="r" b="b"/>
                <a:pathLst>
                  <a:path w="695325" h="219075">
                    <a:moveTo>
                      <a:pt x="89256" y="176315"/>
                    </a:moveTo>
                    <a:cubicBezTo>
                      <a:pt x="65663" y="176616"/>
                      <a:pt x="42965" y="167296"/>
                      <a:pt x="26391" y="150502"/>
                    </a:cubicBezTo>
                    <a:cubicBezTo>
                      <a:pt x="9284" y="134412"/>
                      <a:pt x="-287" y="111882"/>
                      <a:pt x="7" y="88399"/>
                    </a:cubicBezTo>
                    <a:cubicBezTo>
                      <a:pt x="-275" y="64918"/>
                      <a:pt x="9294" y="42394"/>
                      <a:pt x="26391" y="26296"/>
                    </a:cubicBezTo>
                    <a:cubicBezTo>
                      <a:pt x="42884" y="9328"/>
                      <a:pt x="65593" y="-168"/>
                      <a:pt x="89256" y="7"/>
                    </a:cubicBezTo>
                    <a:cubicBezTo>
                      <a:pt x="111795" y="-293"/>
                      <a:pt x="133513" y="8456"/>
                      <a:pt x="149549" y="24296"/>
                    </a:cubicBezTo>
                    <a:lnTo>
                      <a:pt x="132595" y="41536"/>
                    </a:lnTo>
                    <a:cubicBezTo>
                      <a:pt x="120984" y="30316"/>
                      <a:pt x="105401" y="24151"/>
                      <a:pt x="89256" y="24391"/>
                    </a:cubicBezTo>
                    <a:cubicBezTo>
                      <a:pt x="72322" y="24183"/>
                      <a:pt x="56079" y="31095"/>
                      <a:pt x="44488" y="43441"/>
                    </a:cubicBezTo>
                    <a:cubicBezTo>
                      <a:pt x="32449" y="55386"/>
                      <a:pt x="25808" y="71729"/>
                      <a:pt x="26105" y="88685"/>
                    </a:cubicBezTo>
                    <a:cubicBezTo>
                      <a:pt x="25964" y="105444"/>
                      <a:pt x="32593" y="121551"/>
                      <a:pt x="44488" y="133357"/>
                    </a:cubicBezTo>
                    <a:cubicBezTo>
                      <a:pt x="69015" y="157801"/>
                      <a:pt x="108548" y="158265"/>
                      <a:pt x="133642" y="134405"/>
                    </a:cubicBezTo>
                    <a:cubicBezTo>
                      <a:pt x="141114" y="126223"/>
                      <a:pt x="145697" y="115818"/>
                      <a:pt x="146692" y="104782"/>
                    </a:cubicBezTo>
                    <a:lnTo>
                      <a:pt x="89542" y="104782"/>
                    </a:lnTo>
                    <a:lnTo>
                      <a:pt x="89542" y="80398"/>
                    </a:lnTo>
                    <a:lnTo>
                      <a:pt x="170409" y="80398"/>
                    </a:lnTo>
                    <a:cubicBezTo>
                      <a:pt x="171203" y="85310"/>
                      <a:pt x="171522" y="90285"/>
                      <a:pt x="171361" y="95257"/>
                    </a:cubicBezTo>
                    <a:cubicBezTo>
                      <a:pt x="172378" y="116053"/>
                      <a:pt x="164841" y="136359"/>
                      <a:pt x="150502" y="151455"/>
                    </a:cubicBezTo>
                    <a:cubicBezTo>
                      <a:pt x="134546" y="168068"/>
                      <a:pt x="112276" y="177107"/>
                      <a:pt x="89256" y="176315"/>
                    </a:cubicBezTo>
                    <a:close/>
                    <a:moveTo>
                      <a:pt x="277279" y="160123"/>
                    </a:moveTo>
                    <a:cubicBezTo>
                      <a:pt x="254731" y="181738"/>
                      <a:pt x="219152" y="181738"/>
                      <a:pt x="196603" y="160123"/>
                    </a:cubicBezTo>
                    <a:cubicBezTo>
                      <a:pt x="185681" y="149534"/>
                      <a:pt x="179703" y="134848"/>
                      <a:pt x="180124" y="119641"/>
                    </a:cubicBezTo>
                    <a:cubicBezTo>
                      <a:pt x="179715" y="104438"/>
                      <a:pt x="185691" y="89756"/>
                      <a:pt x="196603" y="79160"/>
                    </a:cubicBezTo>
                    <a:cubicBezTo>
                      <a:pt x="219171" y="57595"/>
                      <a:pt x="254711" y="57595"/>
                      <a:pt x="277279" y="79160"/>
                    </a:cubicBezTo>
                    <a:cubicBezTo>
                      <a:pt x="288191" y="89756"/>
                      <a:pt x="294167" y="104438"/>
                      <a:pt x="293758" y="119641"/>
                    </a:cubicBezTo>
                    <a:cubicBezTo>
                      <a:pt x="294154" y="134862"/>
                      <a:pt x="288141" y="149550"/>
                      <a:pt x="277184" y="160123"/>
                    </a:cubicBezTo>
                    <a:close/>
                    <a:moveTo>
                      <a:pt x="214414" y="144216"/>
                    </a:moveTo>
                    <a:cubicBezTo>
                      <a:pt x="226064" y="156658"/>
                      <a:pt x="245593" y="157299"/>
                      <a:pt x="258035" y="145649"/>
                    </a:cubicBezTo>
                    <a:cubicBezTo>
                      <a:pt x="258528" y="145187"/>
                      <a:pt x="259006" y="144709"/>
                      <a:pt x="259468" y="144216"/>
                    </a:cubicBezTo>
                    <a:cubicBezTo>
                      <a:pt x="265826" y="137644"/>
                      <a:pt x="269261" y="128783"/>
                      <a:pt x="268993" y="119641"/>
                    </a:cubicBezTo>
                    <a:cubicBezTo>
                      <a:pt x="269276" y="110470"/>
                      <a:pt x="265841" y="101573"/>
                      <a:pt x="259468" y="94972"/>
                    </a:cubicBezTo>
                    <a:cubicBezTo>
                      <a:pt x="247491" y="82478"/>
                      <a:pt x="227654" y="82059"/>
                      <a:pt x="215160" y="94035"/>
                    </a:cubicBezTo>
                    <a:cubicBezTo>
                      <a:pt x="214841" y="94341"/>
                      <a:pt x="214530" y="94654"/>
                      <a:pt x="214224" y="94972"/>
                    </a:cubicBezTo>
                    <a:cubicBezTo>
                      <a:pt x="207851" y="101573"/>
                      <a:pt x="204415" y="110470"/>
                      <a:pt x="204699" y="119641"/>
                    </a:cubicBezTo>
                    <a:cubicBezTo>
                      <a:pt x="204456" y="128796"/>
                      <a:pt x="207926" y="137660"/>
                      <a:pt x="214319" y="144216"/>
                    </a:cubicBezTo>
                    <a:close/>
                    <a:moveTo>
                      <a:pt x="401295" y="160123"/>
                    </a:moveTo>
                    <a:cubicBezTo>
                      <a:pt x="378746" y="181738"/>
                      <a:pt x="343168" y="181738"/>
                      <a:pt x="320618" y="160123"/>
                    </a:cubicBezTo>
                    <a:cubicBezTo>
                      <a:pt x="309697" y="149534"/>
                      <a:pt x="303719" y="134848"/>
                      <a:pt x="304140" y="119641"/>
                    </a:cubicBezTo>
                    <a:cubicBezTo>
                      <a:pt x="303730" y="104438"/>
                      <a:pt x="309706" y="89756"/>
                      <a:pt x="320618" y="79160"/>
                    </a:cubicBezTo>
                    <a:cubicBezTo>
                      <a:pt x="343167" y="57545"/>
                      <a:pt x="378745" y="57545"/>
                      <a:pt x="401295" y="79160"/>
                    </a:cubicBezTo>
                    <a:cubicBezTo>
                      <a:pt x="412207" y="89756"/>
                      <a:pt x="418183" y="104438"/>
                      <a:pt x="417773" y="119641"/>
                    </a:cubicBezTo>
                    <a:cubicBezTo>
                      <a:pt x="418194" y="134848"/>
                      <a:pt x="412216" y="149534"/>
                      <a:pt x="401295" y="160123"/>
                    </a:cubicBezTo>
                    <a:close/>
                    <a:moveTo>
                      <a:pt x="338430" y="144216"/>
                    </a:moveTo>
                    <a:cubicBezTo>
                      <a:pt x="350080" y="156658"/>
                      <a:pt x="369609" y="157299"/>
                      <a:pt x="382051" y="145649"/>
                    </a:cubicBezTo>
                    <a:cubicBezTo>
                      <a:pt x="382544" y="145187"/>
                      <a:pt x="383021" y="144709"/>
                      <a:pt x="383483" y="144216"/>
                    </a:cubicBezTo>
                    <a:cubicBezTo>
                      <a:pt x="389842" y="137644"/>
                      <a:pt x="393277" y="128783"/>
                      <a:pt x="393008" y="119641"/>
                    </a:cubicBezTo>
                    <a:cubicBezTo>
                      <a:pt x="393292" y="110470"/>
                      <a:pt x="389856" y="101573"/>
                      <a:pt x="383483" y="94972"/>
                    </a:cubicBezTo>
                    <a:cubicBezTo>
                      <a:pt x="371506" y="82478"/>
                      <a:pt x="351670" y="82059"/>
                      <a:pt x="339176" y="94035"/>
                    </a:cubicBezTo>
                    <a:cubicBezTo>
                      <a:pt x="338857" y="94341"/>
                      <a:pt x="338545" y="94654"/>
                      <a:pt x="338239" y="94972"/>
                    </a:cubicBezTo>
                    <a:cubicBezTo>
                      <a:pt x="331866" y="101573"/>
                      <a:pt x="328430" y="110470"/>
                      <a:pt x="328714" y="119641"/>
                    </a:cubicBezTo>
                    <a:cubicBezTo>
                      <a:pt x="328471" y="128796"/>
                      <a:pt x="331941" y="137660"/>
                      <a:pt x="338335" y="144216"/>
                    </a:cubicBezTo>
                    <a:close/>
                    <a:moveTo>
                      <a:pt x="482829" y="227179"/>
                    </a:moveTo>
                    <a:cubicBezTo>
                      <a:pt x="471412" y="227542"/>
                      <a:pt x="460216" y="223978"/>
                      <a:pt x="451111" y="217082"/>
                    </a:cubicBezTo>
                    <a:cubicBezTo>
                      <a:pt x="443026" y="211004"/>
                      <a:pt x="436658" y="202930"/>
                      <a:pt x="432632" y="193651"/>
                    </a:cubicBezTo>
                    <a:lnTo>
                      <a:pt x="454349" y="184602"/>
                    </a:lnTo>
                    <a:cubicBezTo>
                      <a:pt x="456712" y="190147"/>
                      <a:pt x="460410" y="195022"/>
                      <a:pt x="465112" y="198794"/>
                    </a:cubicBezTo>
                    <a:cubicBezTo>
                      <a:pt x="470145" y="202852"/>
                      <a:pt x="476461" y="204980"/>
                      <a:pt x="482924" y="204795"/>
                    </a:cubicBezTo>
                    <a:cubicBezTo>
                      <a:pt x="491217" y="205300"/>
                      <a:pt x="499318" y="202170"/>
                      <a:pt x="505117" y="196223"/>
                    </a:cubicBezTo>
                    <a:cubicBezTo>
                      <a:pt x="510856" y="189301"/>
                      <a:pt x="513690" y="180424"/>
                      <a:pt x="513023" y="171457"/>
                    </a:cubicBezTo>
                    <a:lnTo>
                      <a:pt x="513023" y="163266"/>
                    </a:lnTo>
                    <a:lnTo>
                      <a:pt x="512166" y="163266"/>
                    </a:lnTo>
                    <a:cubicBezTo>
                      <a:pt x="504807" y="172007"/>
                      <a:pt x="493761" y="176771"/>
                      <a:pt x="482353" y="176125"/>
                    </a:cubicBezTo>
                    <a:cubicBezTo>
                      <a:pt x="467895" y="176169"/>
                      <a:pt x="454078" y="170158"/>
                      <a:pt x="444253" y="159551"/>
                    </a:cubicBezTo>
                    <a:cubicBezTo>
                      <a:pt x="433596" y="149034"/>
                      <a:pt x="427711" y="134612"/>
                      <a:pt x="427965" y="119641"/>
                    </a:cubicBezTo>
                    <a:cubicBezTo>
                      <a:pt x="427699" y="104585"/>
                      <a:pt x="433581" y="90070"/>
                      <a:pt x="444253" y="79446"/>
                    </a:cubicBezTo>
                    <a:cubicBezTo>
                      <a:pt x="454054" y="68794"/>
                      <a:pt x="467877" y="62747"/>
                      <a:pt x="482353" y="62777"/>
                    </a:cubicBezTo>
                    <a:cubicBezTo>
                      <a:pt x="488411" y="62767"/>
                      <a:pt x="494397" y="64100"/>
                      <a:pt x="499879" y="66682"/>
                    </a:cubicBezTo>
                    <a:cubicBezTo>
                      <a:pt x="504620" y="68753"/>
                      <a:pt x="508848" y="71842"/>
                      <a:pt x="512261" y="75731"/>
                    </a:cubicBezTo>
                    <a:lnTo>
                      <a:pt x="513118" y="75731"/>
                    </a:lnTo>
                    <a:lnTo>
                      <a:pt x="513118" y="66682"/>
                    </a:lnTo>
                    <a:lnTo>
                      <a:pt x="536740" y="66682"/>
                    </a:lnTo>
                    <a:lnTo>
                      <a:pt x="536740" y="168124"/>
                    </a:lnTo>
                    <a:cubicBezTo>
                      <a:pt x="537997" y="184342"/>
                      <a:pt x="532519" y="200362"/>
                      <a:pt x="521596" y="212415"/>
                    </a:cubicBezTo>
                    <a:cubicBezTo>
                      <a:pt x="511194" y="222366"/>
                      <a:pt x="497214" y="227690"/>
                      <a:pt x="482829" y="227179"/>
                    </a:cubicBezTo>
                    <a:close/>
                    <a:moveTo>
                      <a:pt x="484543" y="154027"/>
                    </a:moveTo>
                    <a:cubicBezTo>
                      <a:pt x="492778" y="154208"/>
                      <a:pt x="500666" y="150718"/>
                      <a:pt x="506070" y="144502"/>
                    </a:cubicBezTo>
                    <a:cubicBezTo>
                      <a:pt x="511947" y="137767"/>
                      <a:pt x="515045" y="129051"/>
                      <a:pt x="514738" y="120118"/>
                    </a:cubicBezTo>
                    <a:cubicBezTo>
                      <a:pt x="515090" y="111034"/>
                      <a:pt x="511994" y="102153"/>
                      <a:pt x="506070" y="95257"/>
                    </a:cubicBezTo>
                    <a:cubicBezTo>
                      <a:pt x="500674" y="89031"/>
                      <a:pt x="492781" y="85538"/>
                      <a:pt x="484543" y="85732"/>
                    </a:cubicBezTo>
                    <a:cubicBezTo>
                      <a:pt x="476091" y="85559"/>
                      <a:pt x="467972" y="89029"/>
                      <a:pt x="462255" y="95257"/>
                    </a:cubicBezTo>
                    <a:cubicBezTo>
                      <a:pt x="455954" y="101905"/>
                      <a:pt x="452532" y="110770"/>
                      <a:pt x="452730" y="119927"/>
                    </a:cubicBezTo>
                    <a:cubicBezTo>
                      <a:pt x="452535" y="128999"/>
                      <a:pt x="455962" y="137774"/>
                      <a:pt x="462255" y="144311"/>
                    </a:cubicBezTo>
                    <a:cubicBezTo>
                      <a:pt x="467944" y="150601"/>
                      <a:pt x="476063" y="154139"/>
                      <a:pt x="484543" y="154027"/>
                    </a:cubicBezTo>
                    <a:close/>
                    <a:moveTo>
                      <a:pt x="578746" y="6389"/>
                    </a:moveTo>
                    <a:lnTo>
                      <a:pt x="578746" y="172886"/>
                    </a:lnTo>
                    <a:lnTo>
                      <a:pt x="553885" y="172886"/>
                    </a:lnTo>
                    <a:lnTo>
                      <a:pt x="553885" y="6389"/>
                    </a:lnTo>
                    <a:close/>
                    <a:moveTo>
                      <a:pt x="646945" y="176315"/>
                    </a:moveTo>
                    <a:cubicBezTo>
                      <a:pt x="631895" y="176702"/>
                      <a:pt x="617360" y="170800"/>
                      <a:pt x="606844" y="160027"/>
                    </a:cubicBezTo>
                    <a:cubicBezTo>
                      <a:pt x="596176" y="149338"/>
                      <a:pt x="590357" y="134740"/>
                      <a:pt x="590747" y="119641"/>
                    </a:cubicBezTo>
                    <a:cubicBezTo>
                      <a:pt x="590176" y="104509"/>
                      <a:pt x="595786" y="89795"/>
                      <a:pt x="606273" y="78874"/>
                    </a:cubicBezTo>
                    <a:cubicBezTo>
                      <a:pt x="616169" y="68445"/>
                      <a:pt x="630000" y="62670"/>
                      <a:pt x="644373" y="62968"/>
                    </a:cubicBezTo>
                    <a:cubicBezTo>
                      <a:pt x="650907" y="62899"/>
                      <a:pt x="657393" y="64163"/>
                      <a:pt x="663423" y="66682"/>
                    </a:cubicBezTo>
                    <a:cubicBezTo>
                      <a:pt x="668852" y="68875"/>
                      <a:pt x="673805" y="72112"/>
                      <a:pt x="677996" y="76207"/>
                    </a:cubicBezTo>
                    <a:cubicBezTo>
                      <a:pt x="681597" y="79680"/>
                      <a:pt x="684787" y="83547"/>
                      <a:pt x="687521" y="87733"/>
                    </a:cubicBezTo>
                    <a:cubicBezTo>
                      <a:pt x="689731" y="91267"/>
                      <a:pt x="691617" y="94998"/>
                      <a:pt x="693141" y="98877"/>
                    </a:cubicBezTo>
                    <a:lnTo>
                      <a:pt x="695713" y="105354"/>
                    </a:lnTo>
                    <a:lnTo>
                      <a:pt x="619513" y="136691"/>
                    </a:lnTo>
                    <a:cubicBezTo>
                      <a:pt x="624227" y="147530"/>
                      <a:pt x="635134" y="154346"/>
                      <a:pt x="646945" y="153836"/>
                    </a:cubicBezTo>
                    <a:cubicBezTo>
                      <a:pt x="658365" y="153868"/>
                      <a:pt x="668957" y="147900"/>
                      <a:pt x="674853" y="138120"/>
                    </a:cubicBezTo>
                    <a:lnTo>
                      <a:pt x="693903" y="150979"/>
                    </a:lnTo>
                    <a:cubicBezTo>
                      <a:pt x="689045" y="157934"/>
                      <a:pt x="682816" y="163832"/>
                      <a:pt x="675615" y="168314"/>
                    </a:cubicBezTo>
                    <a:cubicBezTo>
                      <a:pt x="667042" y="173728"/>
                      <a:pt x="657079" y="176510"/>
                      <a:pt x="646945" y="176315"/>
                    </a:cubicBezTo>
                    <a:close/>
                    <a:moveTo>
                      <a:pt x="615131" y="117927"/>
                    </a:moveTo>
                    <a:lnTo>
                      <a:pt x="665804" y="96877"/>
                    </a:lnTo>
                    <a:cubicBezTo>
                      <a:pt x="664242" y="93165"/>
                      <a:pt x="661451" y="90104"/>
                      <a:pt x="657898" y="88209"/>
                    </a:cubicBezTo>
                    <a:cubicBezTo>
                      <a:pt x="653917" y="85963"/>
                      <a:pt x="649421" y="84812"/>
                      <a:pt x="644849" y="84875"/>
                    </a:cubicBezTo>
                    <a:cubicBezTo>
                      <a:pt x="637096" y="85076"/>
                      <a:pt x="629742" y="88328"/>
                      <a:pt x="624370" y="93924"/>
                    </a:cubicBezTo>
                    <a:cubicBezTo>
                      <a:pt x="617865" y="100148"/>
                      <a:pt x="614483" y="108949"/>
                      <a:pt x="615131" y="117927"/>
                    </a:cubicBezTo>
                    <a:close/>
                  </a:path>
                </a:pathLst>
              </a:custGeom>
              <a:solidFill>
                <a:srgbClr val="5F636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5" name="자유형: 도형 44">
                <a:extLst>
                  <a:ext uri="{FF2B5EF4-FFF2-40B4-BE49-F238E27FC236}">
                    <a16:creationId xmlns:a16="http://schemas.microsoft.com/office/drawing/2014/main" id="{10B529A5-1145-4633-930C-C4230CFD0528}"/>
                  </a:ext>
                </a:extLst>
              </p:cNvPr>
              <p:cNvSpPr/>
              <p:nvPr/>
            </p:nvSpPr>
            <p:spPr>
              <a:xfrm>
                <a:off x="11538650" y="2941615"/>
                <a:ext cx="133350" cy="152400"/>
              </a:xfrm>
              <a:custGeom>
                <a:avLst/>
                <a:gdLst>
                  <a:gd name="connsiteX0" fmla="*/ 79842 w 133350"/>
                  <a:gd name="connsiteY0" fmla="*/ 160626 h 152400"/>
                  <a:gd name="connsiteX1" fmla="*/ 13 w 133350"/>
                  <a:gd name="connsiteY1" fmla="*/ 83506 h 152400"/>
                  <a:gd name="connsiteX2" fmla="*/ 23 w 133350"/>
                  <a:gd name="connsiteY2" fmla="*/ 80331 h 152400"/>
                  <a:gd name="connsiteX3" fmla="*/ 76670 w 133350"/>
                  <a:gd name="connsiteY3" fmla="*/ 44 h 152400"/>
                  <a:gd name="connsiteX4" fmla="*/ 79842 w 133350"/>
                  <a:gd name="connsiteY4" fmla="*/ 35 h 152400"/>
                  <a:gd name="connsiteX5" fmla="*/ 136326 w 133350"/>
                  <a:gd name="connsiteY5" fmla="*/ 25181 h 152400"/>
                  <a:gd name="connsiteX6" fmla="*/ 122609 w 133350"/>
                  <a:gd name="connsiteY6" fmla="*/ 38516 h 152400"/>
                  <a:gd name="connsiteX7" fmla="*/ 79938 w 133350"/>
                  <a:gd name="connsiteY7" fmla="*/ 18990 h 152400"/>
                  <a:gd name="connsiteX8" fmla="*/ 37551 w 133350"/>
                  <a:gd name="connsiteY8" fmla="*/ 35944 h 152400"/>
                  <a:gd name="connsiteX9" fmla="*/ 20311 w 133350"/>
                  <a:gd name="connsiteY9" fmla="*/ 80331 h 152400"/>
                  <a:gd name="connsiteX10" fmla="*/ 37551 w 133350"/>
                  <a:gd name="connsiteY10" fmla="*/ 124717 h 152400"/>
                  <a:gd name="connsiteX11" fmla="*/ 79938 w 133350"/>
                  <a:gd name="connsiteY11" fmla="*/ 141672 h 152400"/>
                  <a:gd name="connsiteX12" fmla="*/ 127563 w 133350"/>
                  <a:gd name="connsiteY12" fmla="*/ 119383 h 152400"/>
                  <a:gd name="connsiteX13" fmla="*/ 141279 w 133350"/>
                  <a:gd name="connsiteY13" fmla="*/ 133099 h 152400"/>
                  <a:gd name="connsiteX14" fmla="*/ 114894 w 133350"/>
                  <a:gd name="connsiteY14" fmla="*/ 153197 h 152400"/>
                  <a:gd name="connsiteX15" fmla="*/ 79842 w 133350"/>
                  <a:gd name="connsiteY15" fmla="*/ 160626 h 152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33350" h="152400">
                    <a:moveTo>
                      <a:pt x="79842" y="160626"/>
                    </a:moveTo>
                    <a:cubicBezTo>
                      <a:pt x="36504" y="161374"/>
                      <a:pt x="766" y="126847"/>
                      <a:pt x="13" y="83506"/>
                    </a:cubicBezTo>
                    <a:cubicBezTo>
                      <a:pt x="-6" y="82448"/>
                      <a:pt x="-6" y="81389"/>
                      <a:pt x="23" y="80331"/>
                    </a:cubicBezTo>
                    <a:cubicBezTo>
                      <a:pt x="-987" y="36996"/>
                      <a:pt x="33332" y="1050"/>
                      <a:pt x="76670" y="44"/>
                    </a:cubicBezTo>
                    <a:cubicBezTo>
                      <a:pt x="77728" y="20"/>
                      <a:pt x="78785" y="16"/>
                      <a:pt x="79842" y="35"/>
                    </a:cubicBezTo>
                    <a:cubicBezTo>
                      <a:pt x="101521" y="-643"/>
                      <a:pt x="122324" y="8618"/>
                      <a:pt x="136326" y="25181"/>
                    </a:cubicBezTo>
                    <a:lnTo>
                      <a:pt x="122609" y="38516"/>
                    </a:lnTo>
                    <a:cubicBezTo>
                      <a:pt x="112313" y="25570"/>
                      <a:pt x="96463" y="18315"/>
                      <a:pt x="79938" y="18990"/>
                    </a:cubicBezTo>
                    <a:cubicBezTo>
                      <a:pt x="64088" y="18632"/>
                      <a:pt x="48781" y="24756"/>
                      <a:pt x="37551" y="35944"/>
                    </a:cubicBezTo>
                    <a:cubicBezTo>
                      <a:pt x="25874" y="47690"/>
                      <a:pt x="19625" y="63779"/>
                      <a:pt x="20311" y="80331"/>
                    </a:cubicBezTo>
                    <a:cubicBezTo>
                      <a:pt x="19625" y="96882"/>
                      <a:pt x="25874" y="112971"/>
                      <a:pt x="37551" y="124717"/>
                    </a:cubicBezTo>
                    <a:cubicBezTo>
                      <a:pt x="48781" y="135905"/>
                      <a:pt x="64088" y="142029"/>
                      <a:pt x="79938" y="141672"/>
                    </a:cubicBezTo>
                    <a:cubicBezTo>
                      <a:pt x="98378" y="141878"/>
                      <a:pt x="115904" y="133674"/>
                      <a:pt x="127563" y="119383"/>
                    </a:cubicBezTo>
                    <a:lnTo>
                      <a:pt x="141279" y="133099"/>
                    </a:lnTo>
                    <a:cubicBezTo>
                      <a:pt x="134097" y="141687"/>
                      <a:pt x="125076" y="148554"/>
                      <a:pt x="114894" y="153197"/>
                    </a:cubicBezTo>
                    <a:cubicBezTo>
                      <a:pt x="103912" y="158266"/>
                      <a:pt x="91939" y="160805"/>
                      <a:pt x="79842" y="160626"/>
                    </a:cubicBezTo>
                    <a:close/>
                  </a:path>
                </a:pathLst>
              </a:custGeom>
              <a:solidFill>
                <a:srgbClr val="5F636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6" name="자유형: 도형 45">
                <a:extLst>
                  <a:ext uri="{FF2B5EF4-FFF2-40B4-BE49-F238E27FC236}">
                    <a16:creationId xmlns:a16="http://schemas.microsoft.com/office/drawing/2014/main" id="{8FC0DB23-5065-44BC-8521-C467200EB5F9}"/>
                  </a:ext>
                </a:extLst>
              </p:cNvPr>
              <p:cNvSpPr/>
              <p:nvPr/>
            </p:nvSpPr>
            <p:spPr>
              <a:xfrm>
                <a:off x="11697074" y="2944984"/>
                <a:ext cx="19050" cy="152400"/>
              </a:xfrm>
              <a:custGeom>
                <a:avLst/>
                <a:gdLst>
                  <a:gd name="connsiteX0" fmla="*/ 19717 w 19050"/>
                  <a:gd name="connsiteY0" fmla="*/ 153829 h 152400"/>
                  <a:gd name="connsiteX1" fmla="*/ 0 w 19050"/>
                  <a:gd name="connsiteY1" fmla="*/ 153829 h 152400"/>
                  <a:gd name="connsiteX2" fmla="*/ 0 w 19050"/>
                  <a:gd name="connsiteY2" fmla="*/ 0 h 152400"/>
                  <a:gd name="connsiteX3" fmla="*/ 19717 w 19050"/>
                  <a:gd name="connsiteY3" fmla="*/ 0 h 152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050" h="152400">
                    <a:moveTo>
                      <a:pt x="19717" y="153829"/>
                    </a:moveTo>
                    <a:lnTo>
                      <a:pt x="0" y="153829"/>
                    </a:lnTo>
                    <a:lnTo>
                      <a:pt x="0" y="0"/>
                    </a:lnTo>
                    <a:lnTo>
                      <a:pt x="19717" y="0"/>
                    </a:lnTo>
                    <a:close/>
                  </a:path>
                </a:pathLst>
              </a:custGeom>
              <a:solidFill>
                <a:srgbClr val="5F636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8" name="자유형: 도형 47">
                <a:extLst>
                  <a:ext uri="{FF2B5EF4-FFF2-40B4-BE49-F238E27FC236}">
                    <a16:creationId xmlns:a16="http://schemas.microsoft.com/office/drawing/2014/main" id="{11B23CC7-DEF0-4AB4-AE42-C74C5B0A1AF6}"/>
                  </a:ext>
                </a:extLst>
              </p:cNvPr>
              <p:cNvSpPr/>
              <p:nvPr/>
            </p:nvSpPr>
            <p:spPr>
              <a:xfrm>
                <a:off x="11733719" y="2990211"/>
                <a:ext cx="104775" cy="104775"/>
              </a:xfrm>
              <a:custGeom>
                <a:avLst/>
                <a:gdLst>
                  <a:gd name="connsiteX0" fmla="*/ 15265 w 104775"/>
                  <a:gd name="connsiteY0" fmla="*/ 16018 h 104775"/>
                  <a:gd name="connsiteX1" fmla="*/ 92989 w 104775"/>
                  <a:gd name="connsiteY1" fmla="*/ 16018 h 104775"/>
                  <a:gd name="connsiteX2" fmla="*/ 108229 w 104775"/>
                  <a:gd name="connsiteY2" fmla="*/ 56023 h 104775"/>
                  <a:gd name="connsiteX3" fmla="*/ 92989 w 104775"/>
                  <a:gd name="connsiteY3" fmla="*/ 96028 h 104775"/>
                  <a:gd name="connsiteX4" fmla="*/ 15265 w 104775"/>
                  <a:gd name="connsiteY4" fmla="*/ 96028 h 104775"/>
                  <a:gd name="connsiteX5" fmla="*/ 25 w 104775"/>
                  <a:gd name="connsiteY5" fmla="*/ 56023 h 104775"/>
                  <a:gd name="connsiteX6" fmla="*/ 15265 w 104775"/>
                  <a:gd name="connsiteY6" fmla="*/ 16018 h 104775"/>
                  <a:gd name="connsiteX7" fmla="*/ 29934 w 104775"/>
                  <a:gd name="connsiteY7" fmla="*/ 83646 h 104775"/>
                  <a:gd name="connsiteX8" fmla="*/ 76930 w 104775"/>
                  <a:gd name="connsiteY8" fmla="*/ 84944 h 104775"/>
                  <a:gd name="connsiteX9" fmla="*/ 78226 w 104775"/>
                  <a:gd name="connsiteY9" fmla="*/ 83646 h 104775"/>
                  <a:gd name="connsiteX10" fmla="*/ 88417 w 104775"/>
                  <a:gd name="connsiteY10" fmla="*/ 56023 h 104775"/>
                  <a:gd name="connsiteX11" fmla="*/ 78226 w 104775"/>
                  <a:gd name="connsiteY11" fmla="*/ 28401 h 104775"/>
                  <a:gd name="connsiteX12" fmla="*/ 31229 w 104775"/>
                  <a:gd name="connsiteY12" fmla="*/ 27103 h 104775"/>
                  <a:gd name="connsiteX13" fmla="*/ 29934 w 104775"/>
                  <a:gd name="connsiteY13" fmla="*/ 28401 h 104775"/>
                  <a:gd name="connsiteX14" fmla="*/ 19742 w 104775"/>
                  <a:gd name="connsiteY14" fmla="*/ 56023 h 104775"/>
                  <a:gd name="connsiteX15" fmla="*/ 30029 w 104775"/>
                  <a:gd name="connsiteY15" fmla="*/ 83551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04775" h="104775">
                    <a:moveTo>
                      <a:pt x="15265" y="16018"/>
                    </a:moveTo>
                    <a:cubicBezTo>
                      <a:pt x="36773" y="-5339"/>
                      <a:pt x="71482" y="-5339"/>
                      <a:pt x="92989" y="16018"/>
                    </a:cubicBezTo>
                    <a:cubicBezTo>
                      <a:pt x="103191" y="26792"/>
                      <a:pt x="108677" y="41191"/>
                      <a:pt x="108229" y="56023"/>
                    </a:cubicBezTo>
                    <a:cubicBezTo>
                      <a:pt x="108677" y="70856"/>
                      <a:pt x="103191" y="85255"/>
                      <a:pt x="92989" y="96028"/>
                    </a:cubicBezTo>
                    <a:cubicBezTo>
                      <a:pt x="71482" y="117386"/>
                      <a:pt x="36773" y="117386"/>
                      <a:pt x="15265" y="96028"/>
                    </a:cubicBezTo>
                    <a:cubicBezTo>
                      <a:pt x="5064" y="85255"/>
                      <a:pt x="-422" y="70856"/>
                      <a:pt x="25" y="56023"/>
                    </a:cubicBezTo>
                    <a:cubicBezTo>
                      <a:pt x="-422" y="41191"/>
                      <a:pt x="5064" y="26792"/>
                      <a:pt x="15265" y="16018"/>
                    </a:cubicBezTo>
                    <a:close/>
                    <a:moveTo>
                      <a:pt x="29934" y="83646"/>
                    </a:moveTo>
                    <a:cubicBezTo>
                      <a:pt x="42555" y="96981"/>
                      <a:pt x="63595" y="97563"/>
                      <a:pt x="76930" y="84944"/>
                    </a:cubicBezTo>
                    <a:cubicBezTo>
                      <a:pt x="77368" y="84523"/>
                      <a:pt x="77807" y="84091"/>
                      <a:pt x="78226" y="83646"/>
                    </a:cubicBezTo>
                    <a:cubicBezTo>
                      <a:pt x="85189" y="76176"/>
                      <a:pt x="88856" y="66225"/>
                      <a:pt x="88417" y="56023"/>
                    </a:cubicBezTo>
                    <a:cubicBezTo>
                      <a:pt x="88856" y="45822"/>
                      <a:pt x="85189" y="35870"/>
                      <a:pt x="78226" y="28401"/>
                    </a:cubicBezTo>
                    <a:cubicBezTo>
                      <a:pt x="65605" y="15066"/>
                      <a:pt x="44564" y="14484"/>
                      <a:pt x="31229" y="27103"/>
                    </a:cubicBezTo>
                    <a:cubicBezTo>
                      <a:pt x="30791" y="27524"/>
                      <a:pt x="30353" y="27956"/>
                      <a:pt x="29934" y="28401"/>
                    </a:cubicBezTo>
                    <a:cubicBezTo>
                      <a:pt x="22971" y="35870"/>
                      <a:pt x="19304" y="45822"/>
                      <a:pt x="19742" y="56023"/>
                    </a:cubicBezTo>
                    <a:cubicBezTo>
                      <a:pt x="19352" y="66206"/>
                      <a:pt x="23057" y="76119"/>
                      <a:pt x="30029" y="83551"/>
                    </a:cubicBezTo>
                    <a:close/>
                  </a:path>
                </a:pathLst>
              </a:custGeom>
              <a:solidFill>
                <a:srgbClr val="5F636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9" name="자유형: 도형 48">
                <a:extLst>
                  <a:ext uri="{FF2B5EF4-FFF2-40B4-BE49-F238E27FC236}">
                    <a16:creationId xmlns:a16="http://schemas.microsoft.com/office/drawing/2014/main" id="{36761F08-DCD3-42B0-A6ED-FFCF3B857E11}"/>
                  </a:ext>
                </a:extLst>
              </p:cNvPr>
              <p:cNvSpPr/>
              <p:nvPr/>
            </p:nvSpPr>
            <p:spPr>
              <a:xfrm>
                <a:off x="11857972" y="2993657"/>
                <a:ext cx="85725" cy="104775"/>
              </a:xfrm>
              <a:custGeom>
                <a:avLst/>
                <a:gdLst>
                  <a:gd name="connsiteX0" fmla="*/ 93229 w 85725"/>
                  <a:gd name="connsiteY0" fmla="*/ 105156 h 104775"/>
                  <a:gd name="connsiteX1" fmla="*/ 74179 w 85725"/>
                  <a:gd name="connsiteY1" fmla="*/ 105156 h 104775"/>
                  <a:gd name="connsiteX2" fmla="*/ 74179 w 85725"/>
                  <a:gd name="connsiteY2" fmla="*/ 90583 h 104775"/>
                  <a:gd name="connsiteX3" fmla="*/ 73607 w 85725"/>
                  <a:gd name="connsiteY3" fmla="*/ 90583 h 104775"/>
                  <a:gd name="connsiteX4" fmla="*/ 59700 w 85725"/>
                  <a:gd name="connsiteY4" fmla="*/ 103727 h 104775"/>
                  <a:gd name="connsiteX5" fmla="*/ 40174 w 85725"/>
                  <a:gd name="connsiteY5" fmla="*/ 108966 h 104775"/>
                  <a:gd name="connsiteX6" fmla="*/ 10266 w 85725"/>
                  <a:gd name="connsiteY6" fmla="*/ 96965 h 104775"/>
                  <a:gd name="connsiteX7" fmla="*/ 74 w 85725"/>
                  <a:gd name="connsiteY7" fmla="*/ 64770 h 104775"/>
                  <a:gd name="connsiteX8" fmla="*/ 74 w 85725"/>
                  <a:gd name="connsiteY8" fmla="*/ 0 h 104775"/>
                  <a:gd name="connsiteX9" fmla="*/ 19791 w 85725"/>
                  <a:gd name="connsiteY9" fmla="*/ 0 h 104775"/>
                  <a:gd name="connsiteX10" fmla="*/ 19791 w 85725"/>
                  <a:gd name="connsiteY10" fmla="*/ 61151 h 104775"/>
                  <a:gd name="connsiteX11" fmla="*/ 45794 w 85725"/>
                  <a:gd name="connsiteY11" fmla="*/ 90583 h 104775"/>
                  <a:gd name="connsiteX12" fmla="*/ 65796 w 85725"/>
                  <a:gd name="connsiteY12" fmla="*/ 81058 h 104775"/>
                  <a:gd name="connsiteX13" fmla="*/ 73512 w 85725"/>
                  <a:gd name="connsiteY13" fmla="*/ 58293 h 104775"/>
                  <a:gd name="connsiteX14" fmla="*/ 73512 w 85725"/>
                  <a:gd name="connsiteY14" fmla="*/ 0 h 104775"/>
                  <a:gd name="connsiteX15" fmla="*/ 93229 w 85725"/>
                  <a:gd name="connsiteY15" fmla="*/ 0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5725" h="104775">
                    <a:moveTo>
                      <a:pt x="93229" y="105156"/>
                    </a:moveTo>
                    <a:lnTo>
                      <a:pt x="74179" y="105156"/>
                    </a:lnTo>
                    <a:lnTo>
                      <a:pt x="74179" y="90583"/>
                    </a:lnTo>
                    <a:lnTo>
                      <a:pt x="73607" y="90583"/>
                    </a:lnTo>
                    <a:cubicBezTo>
                      <a:pt x="70216" y="96118"/>
                      <a:pt x="65416" y="100654"/>
                      <a:pt x="59700" y="103727"/>
                    </a:cubicBezTo>
                    <a:cubicBezTo>
                      <a:pt x="53767" y="107166"/>
                      <a:pt x="47032" y="108973"/>
                      <a:pt x="40174" y="108966"/>
                    </a:cubicBezTo>
                    <a:cubicBezTo>
                      <a:pt x="28897" y="109738"/>
                      <a:pt x="17886" y="105318"/>
                      <a:pt x="10266" y="96965"/>
                    </a:cubicBezTo>
                    <a:cubicBezTo>
                      <a:pt x="3046" y="87838"/>
                      <a:pt x="-574" y="76386"/>
                      <a:pt x="74" y="64770"/>
                    </a:cubicBezTo>
                    <a:lnTo>
                      <a:pt x="74" y="0"/>
                    </a:lnTo>
                    <a:lnTo>
                      <a:pt x="19791" y="0"/>
                    </a:lnTo>
                    <a:lnTo>
                      <a:pt x="19791" y="61151"/>
                    </a:lnTo>
                    <a:cubicBezTo>
                      <a:pt x="19791" y="80772"/>
                      <a:pt x="28458" y="90583"/>
                      <a:pt x="45794" y="90583"/>
                    </a:cubicBezTo>
                    <a:cubicBezTo>
                      <a:pt x="53604" y="90827"/>
                      <a:pt x="61063" y="87279"/>
                      <a:pt x="65796" y="81058"/>
                    </a:cubicBezTo>
                    <a:cubicBezTo>
                      <a:pt x="70911" y="74581"/>
                      <a:pt x="73636" y="66543"/>
                      <a:pt x="73512" y="58293"/>
                    </a:cubicBezTo>
                    <a:lnTo>
                      <a:pt x="73512" y="0"/>
                    </a:lnTo>
                    <a:lnTo>
                      <a:pt x="93229" y="0"/>
                    </a:lnTo>
                    <a:close/>
                  </a:path>
                </a:pathLst>
              </a:custGeom>
              <a:solidFill>
                <a:srgbClr val="5F636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50" name="자유형: 도형 49">
                <a:extLst>
                  <a:ext uri="{FF2B5EF4-FFF2-40B4-BE49-F238E27FC236}">
                    <a16:creationId xmlns:a16="http://schemas.microsoft.com/office/drawing/2014/main" id="{D8F6CF3E-C0A5-4B6C-B56B-4E910192A06B}"/>
                  </a:ext>
                </a:extLst>
              </p:cNvPr>
              <p:cNvSpPr/>
              <p:nvPr/>
            </p:nvSpPr>
            <p:spPr>
              <a:xfrm>
                <a:off x="11968134" y="2944984"/>
                <a:ext cx="104775" cy="152400"/>
              </a:xfrm>
              <a:custGeom>
                <a:avLst/>
                <a:gdLst>
                  <a:gd name="connsiteX0" fmla="*/ 50027 w 104775"/>
                  <a:gd name="connsiteY0" fmla="*/ 157258 h 152400"/>
                  <a:gd name="connsiteX1" fmla="*/ 14785 w 104775"/>
                  <a:gd name="connsiteY1" fmla="*/ 141161 h 152400"/>
                  <a:gd name="connsiteX2" fmla="*/ 21 w 104775"/>
                  <a:gd name="connsiteY2" fmla="*/ 101251 h 152400"/>
                  <a:gd name="connsiteX3" fmla="*/ 14785 w 104775"/>
                  <a:gd name="connsiteY3" fmla="*/ 61341 h 152400"/>
                  <a:gd name="connsiteX4" fmla="*/ 50027 w 104775"/>
                  <a:gd name="connsiteY4" fmla="*/ 45244 h 152400"/>
                  <a:gd name="connsiteX5" fmla="*/ 71554 w 104775"/>
                  <a:gd name="connsiteY5" fmla="*/ 50387 h 152400"/>
                  <a:gd name="connsiteX6" fmla="*/ 85841 w 104775"/>
                  <a:gd name="connsiteY6" fmla="*/ 63246 h 152400"/>
                  <a:gd name="connsiteX7" fmla="*/ 86699 w 104775"/>
                  <a:gd name="connsiteY7" fmla="*/ 63246 h 152400"/>
                  <a:gd name="connsiteX8" fmla="*/ 85841 w 104775"/>
                  <a:gd name="connsiteY8" fmla="*/ 48673 h 152400"/>
                  <a:gd name="connsiteX9" fmla="*/ 85841 w 104775"/>
                  <a:gd name="connsiteY9" fmla="*/ 0 h 152400"/>
                  <a:gd name="connsiteX10" fmla="*/ 105558 w 104775"/>
                  <a:gd name="connsiteY10" fmla="*/ 0 h 152400"/>
                  <a:gd name="connsiteX11" fmla="*/ 105558 w 104775"/>
                  <a:gd name="connsiteY11" fmla="*/ 153829 h 152400"/>
                  <a:gd name="connsiteX12" fmla="*/ 86508 w 104775"/>
                  <a:gd name="connsiteY12" fmla="*/ 153829 h 152400"/>
                  <a:gd name="connsiteX13" fmla="*/ 86508 w 104775"/>
                  <a:gd name="connsiteY13" fmla="*/ 139256 h 152400"/>
                  <a:gd name="connsiteX14" fmla="*/ 85651 w 104775"/>
                  <a:gd name="connsiteY14" fmla="*/ 139256 h 152400"/>
                  <a:gd name="connsiteX15" fmla="*/ 71363 w 104775"/>
                  <a:gd name="connsiteY15" fmla="*/ 152114 h 152400"/>
                  <a:gd name="connsiteX16" fmla="*/ 50027 w 104775"/>
                  <a:gd name="connsiteY16" fmla="*/ 157258 h 152400"/>
                  <a:gd name="connsiteX17" fmla="*/ 53266 w 104775"/>
                  <a:gd name="connsiteY17" fmla="*/ 139256 h 152400"/>
                  <a:gd name="connsiteX18" fmla="*/ 76983 w 104775"/>
                  <a:gd name="connsiteY18" fmla="*/ 128969 h 152400"/>
                  <a:gd name="connsiteX19" fmla="*/ 86508 w 104775"/>
                  <a:gd name="connsiteY19" fmla="*/ 101251 h 152400"/>
                  <a:gd name="connsiteX20" fmla="*/ 76983 w 104775"/>
                  <a:gd name="connsiteY20" fmla="*/ 73533 h 152400"/>
                  <a:gd name="connsiteX21" fmla="*/ 31501 w 104775"/>
                  <a:gd name="connsiteY21" fmla="*/ 71387 h 152400"/>
                  <a:gd name="connsiteX22" fmla="*/ 29358 w 104775"/>
                  <a:gd name="connsiteY22" fmla="*/ 73533 h 152400"/>
                  <a:gd name="connsiteX23" fmla="*/ 19833 w 104775"/>
                  <a:gd name="connsiteY23" fmla="*/ 101156 h 152400"/>
                  <a:gd name="connsiteX24" fmla="*/ 29358 w 104775"/>
                  <a:gd name="connsiteY24" fmla="*/ 128778 h 152400"/>
                  <a:gd name="connsiteX25" fmla="*/ 53266 w 104775"/>
                  <a:gd name="connsiteY25" fmla="*/ 139256 h 152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04775" h="152400">
                    <a:moveTo>
                      <a:pt x="50027" y="157258"/>
                    </a:moveTo>
                    <a:cubicBezTo>
                      <a:pt x="36492" y="157303"/>
                      <a:pt x="23615" y="151421"/>
                      <a:pt x="14785" y="141161"/>
                    </a:cubicBezTo>
                    <a:cubicBezTo>
                      <a:pt x="4907" y="130253"/>
                      <a:pt x="-379" y="115958"/>
                      <a:pt x="21" y="101251"/>
                    </a:cubicBezTo>
                    <a:cubicBezTo>
                      <a:pt x="-379" y="86543"/>
                      <a:pt x="4907" y="72248"/>
                      <a:pt x="14785" y="61341"/>
                    </a:cubicBezTo>
                    <a:cubicBezTo>
                      <a:pt x="23615" y="51081"/>
                      <a:pt x="36492" y="45199"/>
                      <a:pt x="50027" y="45244"/>
                    </a:cubicBezTo>
                    <a:cubicBezTo>
                      <a:pt x="57524" y="45126"/>
                      <a:pt x="64925" y="46894"/>
                      <a:pt x="71554" y="50387"/>
                    </a:cubicBezTo>
                    <a:cubicBezTo>
                      <a:pt x="77383" y="53319"/>
                      <a:pt x="82317" y="57760"/>
                      <a:pt x="85841" y="63246"/>
                    </a:cubicBezTo>
                    <a:lnTo>
                      <a:pt x="86699" y="63246"/>
                    </a:lnTo>
                    <a:lnTo>
                      <a:pt x="85841" y="48673"/>
                    </a:lnTo>
                    <a:lnTo>
                      <a:pt x="85841" y="0"/>
                    </a:lnTo>
                    <a:lnTo>
                      <a:pt x="105558" y="0"/>
                    </a:lnTo>
                    <a:lnTo>
                      <a:pt x="105558" y="153829"/>
                    </a:lnTo>
                    <a:lnTo>
                      <a:pt x="86508" y="153829"/>
                    </a:lnTo>
                    <a:lnTo>
                      <a:pt x="86508" y="139256"/>
                    </a:lnTo>
                    <a:lnTo>
                      <a:pt x="85651" y="139256"/>
                    </a:lnTo>
                    <a:cubicBezTo>
                      <a:pt x="82127" y="144742"/>
                      <a:pt x="77193" y="149182"/>
                      <a:pt x="71363" y="152114"/>
                    </a:cubicBezTo>
                    <a:cubicBezTo>
                      <a:pt x="64791" y="155577"/>
                      <a:pt x="57457" y="157344"/>
                      <a:pt x="50027" y="157258"/>
                    </a:cubicBezTo>
                    <a:close/>
                    <a:moveTo>
                      <a:pt x="53266" y="139256"/>
                    </a:moveTo>
                    <a:cubicBezTo>
                      <a:pt x="62277" y="139387"/>
                      <a:pt x="70916" y="135641"/>
                      <a:pt x="76983" y="128969"/>
                    </a:cubicBezTo>
                    <a:cubicBezTo>
                      <a:pt x="83679" y="121342"/>
                      <a:pt x="87099" y="111383"/>
                      <a:pt x="86508" y="101251"/>
                    </a:cubicBezTo>
                    <a:cubicBezTo>
                      <a:pt x="87099" y="91118"/>
                      <a:pt x="83679" y="81160"/>
                      <a:pt x="76983" y="73533"/>
                    </a:cubicBezTo>
                    <a:cubicBezTo>
                      <a:pt x="65020" y="60382"/>
                      <a:pt x="44655" y="59421"/>
                      <a:pt x="31501" y="71387"/>
                    </a:cubicBezTo>
                    <a:cubicBezTo>
                      <a:pt x="30758" y="72068"/>
                      <a:pt x="30044" y="72784"/>
                      <a:pt x="29358" y="73533"/>
                    </a:cubicBezTo>
                    <a:cubicBezTo>
                      <a:pt x="22643" y="81109"/>
                      <a:pt x="19214" y="91049"/>
                      <a:pt x="19833" y="101156"/>
                    </a:cubicBezTo>
                    <a:cubicBezTo>
                      <a:pt x="19214" y="111262"/>
                      <a:pt x="22643" y="121202"/>
                      <a:pt x="29358" y="128778"/>
                    </a:cubicBezTo>
                    <a:cubicBezTo>
                      <a:pt x="35435" y="135571"/>
                      <a:pt x="44151" y="139394"/>
                      <a:pt x="53266" y="139256"/>
                    </a:cubicBezTo>
                    <a:close/>
                  </a:path>
                </a:pathLst>
              </a:custGeom>
              <a:solidFill>
                <a:srgbClr val="5F636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14396903-6902-4EF1-ACA1-87C2D9AF53B0}"/>
              </a:ext>
            </a:extLst>
          </p:cNvPr>
          <p:cNvSpPr txBox="1"/>
          <p:nvPr/>
        </p:nvSpPr>
        <p:spPr>
          <a:xfrm>
            <a:off x="7493000" y="5295333"/>
            <a:ext cx="1003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SF Pro Display" panose="00000500000000000000" pitchFamily="50" charset="0"/>
                <a:ea typeface="SF Pro Display" panose="00000500000000000000" pitchFamily="50" charset="0"/>
              </a:rPr>
              <a:t>with</a:t>
            </a:r>
            <a:endParaRPr lang="ko-KR" altLang="en-US" dirty="0">
              <a:latin typeface="SF Pro Display" panose="00000500000000000000" pitchFamily="50" charset="0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EE0654D9-C5C0-47DC-9072-65B0A07AA2B3}"/>
              </a:ext>
            </a:extLst>
          </p:cNvPr>
          <p:cNvCxnSpPr>
            <a:cxnSpLocks/>
            <a:stCxn id="4" idx="0"/>
          </p:cNvCxnSpPr>
          <p:nvPr/>
        </p:nvCxnSpPr>
        <p:spPr>
          <a:xfrm flipV="1">
            <a:off x="7994650" y="4996256"/>
            <a:ext cx="0" cy="299077"/>
          </a:xfrm>
          <a:prstGeom prst="line">
            <a:avLst/>
          </a:prstGeom>
          <a:ln w="19050">
            <a:solidFill>
              <a:srgbClr val="A5A5A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6734F5C8-40C0-4E4E-8F3B-4A77BD59E197}"/>
              </a:ext>
            </a:extLst>
          </p:cNvPr>
          <p:cNvGrpSpPr/>
          <p:nvPr/>
        </p:nvGrpSpPr>
        <p:grpSpPr>
          <a:xfrm>
            <a:off x="9260756" y="5796400"/>
            <a:ext cx="2181225" cy="589409"/>
            <a:chOff x="9260756" y="5796400"/>
            <a:chExt cx="2181225" cy="589409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EB6BEBA-B57C-45C3-80C4-7D60C4C0A3D5}"/>
                </a:ext>
              </a:extLst>
            </p:cNvPr>
            <p:cNvSpPr txBox="1"/>
            <p:nvPr/>
          </p:nvSpPr>
          <p:spPr>
            <a:xfrm>
              <a:off x="9375056" y="5796400"/>
              <a:ext cx="20669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dirty="0">
                  <a:latin typeface="SF Pro Display" panose="00000500000000000000" pitchFamily="50" charset="0"/>
                  <a:ea typeface="SF Pro Display" panose="00000500000000000000" pitchFamily="50" charset="0"/>
                </a:rPr>
                <a:t>#04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842B21C-8F22-49F1-A068-91A8A06B8CCA}"/>
                </a:ext>
              </a:extLst>
            </p:cNvPr>
            <p:cNvSpPr txBox="1"/>
            <p:nvPr/>
          </p:nvSpPr>
          <p:spPr>
            <a:xfrm>
              <a:off x="9260756" y="5985699"/>
              <a:ext cx="218122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2000" b="1" dirty="0">
                  <a:latin typeface="SF Pro Display" panose="00000500000000000000" pitchFamily="50" charset="0"/>
                  <a:ea typeface="SF Pro Display" panose="00000500000000000000" pitchFamily="50" charset="0"/>
                </a:rPr>
                <a:t>Development</a:t>
              </a:r>
              <a:endParaRPr lang="ko-KR" altLang="en-US" sz="2000" b="1" dirty="0">
                <a:latin typeface="SF Pro Display" panose="00000500000000000000" pitchFamily="50" charset="0"/>
              </a:endParaRPr>
            </a:p>
          </p:txBody>
        </p:sp>
      </p:grpSp>
      <p:sp>
        <p:nvSpPr>
          <p:cNvPr id="24" name="제목 5">
            <a:extLst>
              <a:ext uri="{FF2B5EF4-FFF2-40B4-BE49-F238E27FC236}">
                <a16:creationId xmlns:a16="http://schemas.microsoft.com/office/drawing/2014/main" id="{B1998AEE-72DA-4135-B2E7-465478582B38}"/>
              </a:ext>
            </a:extLst>
          </p:cNvPr>
          <p:cNvSpPr txBox="1">
            <a:spLocks/>
          </p:cNvSpPr>
          <p:nvPr/>
        </p:nvSpPr>
        <p:spPr>
          <a:xfrm>
            <a:off x="768844" y="464873"/>
            <a:ext cx="3390900" cy="482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b="1" dirty="0">
                <a:latin typeface="SF Pro Display" panose="00000500000000000000" pitchFamily="50" charset="0"/>
                <a:ea typeface="SF Pro Display" panose="00000500000000000000" pitchFamily="50" charset="0"/>
              </a:rPr>
              <a:t>System Structure</a:t>
            </a:r>
            <a:endParaRPr lang="ko-KR" altLang="en-US" sz="3200" b="1" dirty="0">
              <a:latin typeface="SF Pro Display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91211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B2F3E45E-2089-49CC-B997-EA4FB1A7E7BC}"/>
              </a:ext>
            </a:extLst>
          </p:cNvPr>
          <p:cNvGrpSpPr/>
          <p:nvPr/>
        </p:nvGrpSpPr>
        <p:grpSpPr>
          <a:xfrm>
            <a:off x="-773484" y="1163644"/>
            <a:ext cx="13738967" cy="4727405"/>
            <a:chOff x="-1750167" y="849048"/>
            <a:chExt cx="15692333" cy="5399533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562EEDE-55BA-4436-99FF-CCEB2ABFA029}"/>
                </a:ext>
              </a:extLst>
            </p:cNvPr>
            <p:cNvSpPr txBox="1"/>
            <p:nvPr/>
          </p:nvSpPr>
          <p:spPr>
            <a:xfrm>
              <a:off x="-1750167" y="3441118"/>
              <a:ext cx="414337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2400" b="1" dirty="0">
                  <a:solidFill>
                    <a:schemeClr val="accent1">
                      <a:lumMod val="75000"/>
                    </a:schemeClr>
                  </a:solidFill>
                  <a:latin typeface="SF Pro Display" panose="00000500000000000000" pitchFamily="50" charset="0"/>
                  <a:ea typeface="SF Pro Display" panose="00000500000000000000" pitchFamily="50" charset="0"/>
                </a:rPr>
                <a:t>Frontend</a:t>
              </a:r>
              <a:endParaRPr lang="ko-KR" altLang="en-US" sz="2400" b="1" dirty="0">
                <a:solidFill>
                  <a:schemeClr val="accent1">
                    <a:lumMod val="75000"/>
                  </a:schemeClr>
                </a:solidFill>
                <a:latin typeface="SF Pro Display" panose="00000500000000000000" pitchFamily="50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989E78D-E998-4186-9D47-DCB3B5C4BB42}"/>
                </a:ext>
              </a:extLst>
            </p:cNvPr>
            <p:cNvSpPr txBox="1"/>
            <p:nvPr/>
          </p:nvSpPr>
          <p:spPr>
            <a:xfrm>
              <a:off x="9798791" y="3441117"/>
              <a:ext cx="414337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>
                  <a:solidFill>
                    <a:schemeClr val="accent6">
                      <a:lumMod val="75000"/>
                    </a:schemeClr>
                  </a:solidFill>
                  <a:latin typeface="SF Pro Display" panose="00000500000000000000" pitchFamily="50" charset="0"/>
                  <a:ea typeface="SF Pro Display" panose="00000500000000000000" pitchFamily="50" charset="0"/>
                </a:rPr>
                <a:t>Backend</a:t>
              </a:r>
              <a:endParaRPr lang="ko-KR" altLang="en-US" sz="2400" b="1" dirty="0">
                <a:solidFill>
                  <a:schemeClr val="accent6">
                    <a:lumMod val="75000"/>
                  </a:schemeClr>
                </a:solidFill>
                <a:latin typeface="SF Pro Display" panose="00000500000000000000" pitchFamily="50" charset="0"/>
              </a:endParaRPr>
            </a:p>
          </p:txBody>
        </p: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40B1E71D-D5EC-4EA2-92C5-6904B8BBFD4A}"/>
                </a:ext>
              </a:extLst>
            </p:cNvPr>
            <p:cNvGrpSpPr/>
            <p:nvPr/>
          </p:nvGrpSpPr>
          <p:grpSpPr>
            <a:xfrm>
              <a:off x="2807650" y="2174061"/>
              <a:ext cx="2458664" cy="2852050"/>
              <a:chOff x="2088891" y="1939475"/>
              <a:chExt cx="2458664" cy="2852050"/>
            </a:xfrm>
            <a:solidFill>
              <a:schemeClr val="accent1">
                <a:lumMod val="20000"/>
                <a:lumOff val="80000"/>
              </a:schemeClr>
            </a:solidFill>
          </p:grpSpPr>
          <p:sp>
            <p:nvSpPr>
              <p:cNvPr id="7" name="육각형 6">
                <a:extLst>
                  <a:ext uri="{FF2B5EF4-FFF2-40B4-BE49-F238E27FC236}">
                    <a16:creationId xmlns:a16="http://schemas.microsoft.com/office/drawing/2014/main" id="{88610CFF-C167-4E72-9906-60AD10CC51D1}"/>
                  </a:ext>
                </a:extLst>
              </p:cNvPr>
              <p:cNvSpPr/>
              <p:nvPr/>
            </p:nvSpPr>
            <p:spPr>
              <a:xfrm rot="5400000">
                <a:off x="1892198" y="2136168"/>
                <a:ext cx="2852050" cy="2458664"/>
              </a:xfrm>
              <a:prstGeom prst="hexag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026" name="Picture 2" descr="vue logoì ëí ì´ë¯¸ì§ ê²ìê²°ê³¼">
                <a:extLst>
                  <a:ext uri="{FF2B5EF4-FFF2-40B4-BE49-F238E27FC236}">
                    <a16:creationId xmlns:a16="http://schemas.microsoft.com/office/drawing/2014/main" id="{80C5C2DD-A438-44A0-A1D4-5581DDD8E5C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99395" y="2666878"/>
                <a:ext cx="1637653" cy="1637653"/>
              </a:xfrm>
              <a:prstGeom prst="rect">
                <a:avLst/>
              </a:prstGeom>
              <a:grpFill/>
              <a:extLst/>
            </p:spPr>
          </p:pic>
        </p:grpSp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983D4E58-06AF-499C-96BE-00562E29B412}"/>
                </a:ext>
              </a:extLst>
            </p:cNvPr>
            <p:cNvGrpSpPr/>
            <p:nvPr/>
          </p:nvGrpSpPr>
          <p:grpSpPr>
            <a:xfrm>
              <a:off x="4549203" y="4478736"/>
              <a:ext cx="1525729" cy="1769845"/>
              <a:chOff x="1759806" y="4465365"/>
              <a:chExt cx="1525729" cy="1769845"/>
            </a:xfrm>
            <a:solidFill>
              <a:schemeClr val="accent1">
                <a:lumMod val="20000"/>
                <a:lumOff val="80000"/>
              </a:schemeClr>
            </a:solidFill>
          </p:grpSpPr>
          <p:sp>
            <p:nvSpPr>
              <p:cNvPr id="19" name="육각형 18">
                <a:extLst>
                  <a:ext uri="{FF2B5EF4-FFF2-40B4-BE49-F238E27FC236}">
                    <a16:creationId xmlns:a16="http://schemas.microsoft.com/office/drawing/2014/main" id="{31E81E4E-33AB-4654-868F-D51FF8F3D936}"/>
                  </a:ext>
                </a:extLst>
              </p:cNvPr>
              <p:cNvSpPr/>
              <p:nvPr/>
            </p:nvSpPr>
            <p:spPr>
              <a:xfrm rot="5400000">
                <a:off x="1637748" y="4587423"/>
                <a:ext cx="1769845" cy="1525729"/>
              </a:xfrm>
              <a:prstGeom prst="hexag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028" name="Picture 4" descr="d3.jsì ëí ì´ë¯¸ì§ ê²ìê²°ê³¼">
                <a:extLst>
                  <a:ext uri="{FF2B5EF4-FFF2-40B4-BE49-F238E27FC236}">
                    <a16:creationId xmlns:a16="http://schemas.microsoft.com/office/drawing/2014/main" id="{7B3DAC14-F08E-4679-A48F-03FFBD554AB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032671" y="4864512"/>
                <a:ext cx="971550" cy="971550"/>
              </a:xfrm>
              <a:prstGeom prst="rect">
                <a:avLst/>
              </a:prstGeom>
              <a:grpFill/>
              <a:extLst/>
            </p:spPr>
          </p:pic>
        </p:grp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DCB2028C-662F-4A9D-96BE-AD72B85A9E89}"/>
                </a:ext>
              </a:extLst>
            </p:cNvPr>
            <p:cNvGrpSpPr/>
            <p:nvPr/>
          </p:nvGrpSpPr>
          <p:grpSpPr>
            <a:xfrm>
              <a:off x="4536503" y="952314"/>
              <a:ext cx="1525729" cy="1769845"/>
              <a:chOff x="3352357" y="4465365"/>
              <a:chExt cx="1525729" cy="1769845"/>
            </a:xfrm>
            <a:solidFill>
              <a:schemeClr val="accent1">
                <a:lumMod val="20000"/>
                <a:lumOff val="80000"/>
              </a:schemeClr>
            </a:solidFill>
          </p:grpSpPr>
          <p:sp>
            <p:nvSpPr>
              <p:cNvPr id="21" name="육각형 20">
                <a:extLst>
                  <a:ext uri="{FF2B5EF4-FFF2-40B4-BE49-F238E27FC236}">
                    <a16:creationId xmlns:a16="http://schemas.microsoft.com/office/drawing/2014/main" id="{298B0479-AD42-4B46-81CB-6A08A9197CE4}"/>
                  </a:ext>
                </a:extLst>
              </p:cNvPr>
              <p:cNvSpPr/>
              <p:nvPr/>
            </p:nvSpPr>
            <p:spPr>
              <a:xfrm rot="5400000">
                <a:off x="3230299" y="4587423"/>
                <a:ext cx="1769845" cy="1525729"/>
              </a:xfrm>
              <a:prstGeom prst="hexag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032" name="Picture 8" descr="https://cdn-images-1.medium.com/max/800/1*rZ8GSGbL2CkQnnLBrnjZtQ.png">
                <a:extLst>
                  <a:ext uri="{FF2B5EF4-FFF2-40B4-BE49-F238E27FC236}">
                    <a16:creationId xmlns:a16="http://schemas.microsoft.com/office/drawing/2014/main" id="{F07A54B7-F82F-4627-A9DB-23E279C1DDF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485964" y="4864512"/>
                <a:ext cx="1302168" cy="976626"/>
              </a:xfrm>
              <a:prstGeom prst="rect">
                <a:avLst/>
              </a:prstGeom>
              <a:grpFill/>
              <a:extLst/>
            </p:spPr>
          </p:pic>
        </p:grpSp>
        <p:sp>
          <p:nvSpPr>
            <p:cNvPr id="22" name="육각형 21">
              <a:extLst>
                <a:ext uri="{FF2B5EF4-FFF2-40B4-BE49-F238E27FC236}">
                  <a16:creationId xmlns:a16="http://schemas.microsoft.com/office/drawing/2014/main" id="{1C96823B-CAF1-40CB-9A33-A6ABF5039C99}"/>
                </a:ext>
              </a:extLst>
            </p:cNvPr>
            <p:cNvSpPr/>
            <p:nvPr/>
          </p:nvSpPr>
          <p:spPr>
            <a:xfrm rot="5400000">
              <a:off x="5136442" y="2370754"/>
              <a:ext cx="2852050" cy="2458664"/>
            </a:xfrm>
            <a:prstGeom prst="hexagon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34" name="Picture 10" descr="node.jsì ëí ì´ë¯¸ì§ ê²ìê²°ê³¼">
              <a:extLst>
                <a:ext uri="{FF2B5EF4-FFF2-40B4-BE49-F238E27FC236}">
                  <a16:creationId xmlns:a16="http://schemas.microsoft.com/office/drawing/2014/main" id="{70CF3DCC-4188-49B8-8103-A1A1B73DEF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8246" y="3114526"/>
              <a:ext cx="1588441" cy="9715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육각형 32">
              <a:extLst>
                <a:ext uri="{FF2B5EF4-FFF2-40B4-BE49-F238E27FC236}">
                  <a16:creationId xmlns:a16="http://schemas.microsoft.com/office/drawing/2014/main" id="{A7A1EB41-6F2C-4ADA-A6DE-0968F4767775}"/>
                </a:ext>
              </a:extLst>
            </p:cNvPr>
            <p:cNvSpPr/>
            <p:nvPr/>
          </p:nvSpPr>
          <p:spPr>
            <a:xfrm rot="5400000">
              <a:off x="6722080" y="971106"/>
              <a:ext cx="1769845" cy="1525729"/>
            </a:xfrm>
            <a:prstGeom prst="hexagon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36" name="Picture 12" descr="mysqlì ëí ì´ë¯¸ì§ ê²ìê²°ê³¼">
              <a:extLst>
                <a:ext uri="{FF2B5EF4-FFF2-40B4-BE49-F238E27FC236}">
                  <a16:creationId xmlns:a16="http://schemas.microsoft.com/office/drawing/2014/main" id="{D7451611-594B-4E32-AE82-3F48EEC0332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9690" y="1454031"/>
              <a:ext cx="1134624" cy="5852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육각형 33">
              <a:extLst>
                <a:ext uri="{FF2B5EF4-FFF2-40B4-BE49-F238E27FC236}">
                  <a16:creationId xmlns:a16="http://schemas.microsoft.com/office/drawing/2014/main" id="{D1E703A7-E6F6-419D-B649-87AC6DDBC1D2}"/>
                </a:ext>
              </a:extLst>
            </p:cNvPr>
            <p:cNvSpPr/>
            <p:nvPr/>
          </p:nvSpPr>
          <p:spPr>
            <a:xfrm rot="5400000">
              <a:off x="6952630" y="4600069"/>
              <a:ext cx="1769845" cy="1525729"/>
            </a:xfrm>
            <a:prstGeom prst="hexagon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309E1ABF-48D3-4EEA-84D1-501A78E47E4B}"/>
                </a:ext>
              </a:extLst>
            </p:cNvPr>
            <p:cNvGrpSpPr/>
            <p:nvPr/>
          </p:nvGrpSpPr>
          <p:grpSpPr>
            <a:xfrm>
              <a:off x="7546830" y="4934640"/>
              <a:ext cx="581444" cy="469189"/>
              <a:chOff x="10388961" y="2889205"/>
              <a:chExt cx="310750" cy="250756"/>
            </a:xfrm>
          </p:grpSpPr>
          <p:sp>
            <p:nvSpPr>
              <p:cNvPr id="14" name="자유형: 도형 13">
                <a:extLst>
                  <a:ext uri="{FF2B5EF4-FFF2-40B4-BE49-F238E27FC236}">
                    <a16:creationId xmlns:a16="http://schemas.microsoft.com/office/drawing/2014/main" id="{DF055DFE-0460-4093-A356-0101E96EC0B3}"/>
                  </a:ext>
                </a:extLst>
              </p:cNvPr>
              <p:cNvSpPr/>
              <p:nvPr/>
            </p:nvSpPr>
            <p:spPr>
              <a:xfrm>
                <a:off x="10426629" y="2889205"/>
                <a:ext cx="190500" cy="85725"/>
              </a:xfrm>
              <a:custGeom>
                <a:avLst/>
                <a:gdLst>
                  <a:gd name="connsiteX0" fmla="*/ 160496 w 190500"/>
                  <a:gd name="connsiteY0" fmla="*/ 69209 h 85725"/>
                  <a:gd name="connsiteX1" fmla="*/ 170021 w 190500"/>
                  <a:gd name="connsiteY1" fmla="*/ 69209 h 85725"/>
                  <a:gd name="connsiteX2" fmla="*/ 197168 w 190500"/>
                  <a:gd name="connsiteY2" fmla="*/ 42063 h 85725"/>
                  <a:gd name="connsiteX3" fmla="*/ 198501 w 190500"/>
                  <a:gd name="connsiteY3" fmla="*/ 30538 h 85725"/>
                  <a:gd name="connsiteX4" fmla="*/ 26280 w 190500"/>
                  <a:gd name="connsiteY4" fmla="*/ 41274 h 85725"/>
                  <a:gd name="connsiteX5" fmla="*/ 0 w 190500"/>
                  <a:gd name="connsiteY5" fmla="*/ 90069 h 85725"/>
                  <a:gd name="connsiteX6" fmla="*/ 9525 w 190500"/>
                  <a:gd name="connsiteY6" fmla="*/ 89498 h 85725"/>
                  <a:gd name="connsiteX7" fmla="*/ 63818 w 190500"/>
                  <a:gd name="connsiteY7" fmla="*/ 80544 h 85725"/>
                  <a:gd name="connsiteX8" fmla="*/ 68009 w 190500"/>
                  <a:gd name="connsiteY8" fmla="*/ 76258 h 85725"/>
                  <a:gd name="connsiteX9" fmla="*/ 160687 w 190500"/>
                  <a:gd name="connsiteY9" fmla="*/ 69209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0500" h="85725">
                    <a:moveTo>
                      <a:pt x="160496" y="69209"/>
                    </a:moveTo>
                    <a:lnTo>
                      <a:pt x="170021" y="69209"/>
                    </a:lnTo>
                    <a:lnTo>
                      <a:pt x="197168" y="42063"/>
                    </a:lnTo>
                    <a:lnTo>
                      <a:pt x="198501" y="30538"/>
                    </a:lnTo>
                    <a:cubicBezTo>
                      <a:pt x="147979" y="-14055"/>
                      <a:pt x="70873" y="-9248"/>
                      <a:pt x="26280" y="41274"/>
                    </a:cubicBezTo>
                    <a:cubicBezTo>
                      <a:pt x="13893" y="55308"/>
                      <a:pt x="4901" y="72004"/>
                      <a:pt x="0" y="90069"/>
                    </a:cubicBezTo>
                    <a:cubicBezTo>
                      <a:pt x="3024" y="88830"/>
                      <a:pt x="6374" y="88629"/>
                      <a:pt x="9525" y="89498"/>
                    </a:cubicBezTo>
                    <a:lnTo>
                      <a:pt x="63818" y="80544"/>
                    </a:lnTo>
                    <a:cubicBezTo>
                      <a:pt x="63818" y="80544"/>
                      <a:pt x="66580" y="75972"/>
                      <a:pt x="68009" y="76258"/>
                    </a:cubicBezTo>
                    <a:cubicBezTo>
                      <a:pt x="92159" y="49734"/>
                      <a:pt x="132802" y="46643"/>
                      <a:pt x="160687" y="69209"/>
                    </a:cubicBezTo>
                    <a:close/>
                  </a:path>
                </a:pathLst>
              </a:custGeom>
              <a:solidFill>
                <a:srgbClr val="EA433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5" name="자유형: 도형 14">
                <a:extLst>
                  <a:ext uri="{FF2B5EF4-FFF2-40B4-BE49-F238E27FC236}">
                    <a16:creationId xmlns:a16="http://schemas.microsoft.com/office/drawing/2014/main" id="{C954E9DF-2FE1-4565-A38A-1876DE4C2BF8}"/>
                  </a:ext>
                </a:extLst>
              </p:cNvPr>
              <p:cNvSpPr/>
              <p:nvPr/>
            </p:nvSpPr>
            <p:spPr>
              <a:xfrm>
                <a:off x="10537786" y="2919838"/>
                <a:ext cx="161925" cy="219075"/>
              </a:xfrm>
              <a:custGeom>
                <a:avLst/>
                <a:gdLst>
                  <a:gd name="connsiteX0" fmla="*/ 124682 w 161925"/>
                  <a:gd name="connsiteY0" fmla="*/ 59436 h 219075"/>
                  <a:gd name="connsiteX1" fmla="*/ 87820 w 161925"/>
                  <a:gd name="connsiteY1" fmla="*/ 0 h 219075"/>
                  <a:gd name="connsiteX2" fmla="*/ 49720 w 161925"/>
                  <a:gd name="connsiteY2" fmla="*/ 38100 h 219075"/>
                  <a:gd name="connsiteX3" fmla="*/ 74581 w 161925"/>
                  <a:gd name="connsiteY3" fmla="*/ 91821 h 219075"/>
                  <a:gd name="connsiteX4" fmla="*/ 74581 w 161925"/>
                  <a:gd name="connsiteY4" fmla="*/ 98584 h 219075"/>
                  <a:gd name="connsiteX5" fmla="*/ 108490 w 161925"/>
                  <a:gd name="connsiteY5" fmla="*/ 132493 h 219075"/>
                  <a:gd name="connsiteX6" fmla="*/ 74581 w 161925"/>
                  <a:gd name="connsiteY6" fmla="*/ 166402 h 219075"/>
                  <a:gd name="connsiteX7" fmla="*/ 6763 w 161925"/>
                  <a:gd name="connsiteY7" fmla="*/ 166402 h 219075"/>
                  <a:gd name="connsiteX8" fmla="*/ 0 w 161925"/>
                  <a:gd name="connsiteY8" fmla="*/ 173260 h 219075"/>
                  <a:gd name="connsiteX9" fmla="*/ 0 w 161925"/>
                  <a:gd name="connsiteY9" fmla="*/ 213932 h 219075"/>
                  <a:gd name="connsiteX10" fmla="*/ 6763 w 161925"/>
                  <a:gd name="connsiteY10" fmla="*/ 220694 h 219075"/>
                  <a:gd name="connsiteX11" fmla="*/ 74581 w 161925"/>
                  <a:gd name="connsiteY11" fmla="*/ 220694 h 219075"/>
                  <a:gd name="connsiteX12" fmla="*/ 163466 w 161925"/>
                  <a:gd name="connsiteY12" fmla="*/ 133182 h 219075"/>
                  <a:gd name="connsiteX13" fmla="*/ 124682 w 161925"/>
                  <a:gd name="connsiteY13" fmla="*/ 59436 h 2190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1925" h="219075">
                    <a:moveTo>
                      <a:pt x="124682" y="59436"/>
                    </a:moveTo>
                    <a:cubicBezTo>
                      <a:pt x="118442" y="36458"/>
                      <a:pt x="105631" y="15801"/>
                      <a:pt x="87820" y="0"/>
                    </a:cubicBezTo>
                    <a:lnTo>
                      <a:pt x="49720" y="38100"/>
                    </a:lnTo>
                    <a:cubicBezTo>
                      <a:pt x="65809" y="51246"/>
                      <a:pt x="74973" y="71049"/>
                      <a:pt x="74581" y="91821"/>
                    </a:cubicBezTo>
                    <a:lnTo>
                      <a:pt x="74581" y="98584"/>
                    </a:lnTo>
                    <a:cubicBezTo>
                      <a:pt x="93308" y="98584"/>
                      <a:pt x="108490" y="113766"/>
                      <a:pt x="108490" y="132493"/>
                    </a:cubicBezTo>
                    <a:cubicBezTo>
                      <a:pt x="108490" y="151220"/>
                      <a:pt x="93308" y="166402"/>
                      <a:pt x="74581" y="166402"/>
                    </a:cubicBezTo>
                    <a:lnTo>
                      <a:pt x="6763" y="166402"/>
                    </a:lnTo>
                    <a:lnTo>
                      <a:pt x="0" y="173260"/>
                    </a:lnTo>
                    <a:lnTo>
                      <a:pt x="0" y="213932"/>
                    </a:lnTo>
                    <a:lnTo>
                      <a:pt x="6763" y="220694"/>
                    </a:lnTo>
                    <a:lnTo>
                      <a:pt x="74581" y="220694"/>
                    </a:lnTo>
                    <a:cubicBezTo>
                      <a:pt x="123292" y="221073"/>
                      <a:pt x="163087" y="181893"/>
                      <a:pt x="163466" y="133182"/>
                    </a:cubicBezTo>
                    <a:cubicBezTo>
                      <a:pt x="163696" y="103658"/>
                      <a:pt x="149139" y="75977"/>
                      <a:pt x="124682" y="59436"/>
                    </a:cubicBezTo>
                    <a:close/>
                  </a:path>
                </a:pathLst>
              </a:custGeom>
              <a:solidFill>
                <a:srgbClr val="4285F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" name="자유형: 도형 19">
                <a:extLst>
                  <a:ext uri="{FF2B5EF4-FFF2-40B4-BE49-F238E27FC236}">
                    <a16:creationId xmlns:a16="http://schemas.microsoft.com/office/drawing/2014/main" id="{64709331-1AFE-4882-A52A-581A3CEE8BE7}"/>
                  </a:ext>
                </a:extLst>
              </p:cNvPr>
              <p:cNvSpPr/>
              <p:nvPr/>
            </p:nvSpPr>
            <p:spPr>
              <a:xfrm>
                <a:off x="10423390" y="3082811"/>
                <a:ext cx="114300" cy="57150"/>
              </a:xfrm>
              <a:custGeom>
                <a:avLst/>
                <a:gdLst>
                  <a:gd name="connsiteX0" fmla="*/ 53245 w 114300"/>
                  <a:gd name="connsiteY0" fmla="*/ 57341 h 57150"/>
                  <a:gd name="connsiteX1" fmla="*/ 121063 w 114300"/>
                  <a:gd name="connsiteY1" fmla="*/ 57341 h 57150"/>
                  <a:gd name="connsiteX2" fmla="*/ 121063 w 114300"/>
                  <a:gd name="connsiteY2" fmla="*/ 3048 h 57150"/>
                  <a:gd name="connsiteX3" fmla="*/ 53245 w 114300"/>
                  <a:gd name="connsiteY3" fmla="*/ 3048 h 57150"/>
                  <a:gd name="connsiteX4" fmla="*/ 39243 w 114300"/>
                  <a:gd name="connsiteY4" fmla="*/ 0 h 57150"/>
                  <a:gd name="connsiteX5" fmla="*/ 29718 w 114300"/>
                  <a:gd name="connsiteY5" fmla="*/ 2953 h 57150"/>
                  <a:gd name="connsiteX6" fmla="*/ 2381 w 114300"/>
                  <a:gd name="connsiteY6" fmla="*/ 30099 h 57150"/>
                  <a:gd name="connsiteX7" fmla="*/ 0 w 114300"/>
                  <a:gd name="connsiteY7" fmla="*/ 39624 h 57150"/>
                  <a:gd name="connsiteX8" fmla="*/ 53245 w 114300"/>
                  <a:gd name="connsiteY8" fmla="*/ 57341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4300" h="57150">
                    <a:moveTo>
                      <a:pt x="53245" y="57341"/>
                    </a:moveTo>
                    <a:lnTo>
                      <a:pt x="121063" y="57341"/>
                    </a:lnTo>
                    <a:lnTo>
                      <a:pt x="121063" y="3048"/>
                    </a:lnTo>
                    <a:lnTo>
                      <a:pt x="53245" y="3048"/>
                    </a:lnTo>
                    <a:cubicBezTo>
                      <a:pt x="48413" y="3047"/>
                      <a:pt x="43638" y="2008"/>
                      <a:pt x="39243" y="0"/>
                    </a:cubicBezTo>
                    <a:lnTo>
                      <a:pt x="29718" y="2953"/>
                    </a:lnTo>
                    <a:lnTo>
                      <a:pt x="2381" y="30099"/>
                    </a:lnTo>
                    <a:lnTo>
                      <a:pt x="0" y="39624"/>
                    </a:lnTo>
                    <a:cubicBezTo>
                      <a:pt x="15330" y="51200"/>
                      <a:pt x="34035" y="57424"/>
                      <a:pt x="53245" y="57341"/>
                    </a:cubicBezTo>
                    <a:close/>
                  </a:path>
                </a:pathLst>
              </a:custGeom>
              <a:solidFill>
                <a:srgbClr val="34A85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5" name="자유형: 도형 24">
                <a:extLst>
                  <a:ext uri="{FF2B5EF4-FFF2-40B4-BE49-F238E27FC236}">
                    <a16:creationId xmlns:a16="http://schemas.microsoft.com/office/drawing/2014/main" id="{F07C2747-3D38-434A-BC90-36984E53D950}"/>
                  </a:ext>
                </a:extLst>
              </p:cNvPr>
              <p:cNvSpPr/>
              <p:nvPr/>
            </p:nvSpPr>
            <p:spPr>
              <a:xfrm>
                <a:off x="10388961" y="2964033"/>
                <a:ext cx="152400" cy="152400"/>
              </a:xfrm>
              <a:custGeom>
                <a:avLst/>
                <a:gdLst>
                  <a:gd name="connsiteX0" fmla="*/ 87675 w 152400"/>
                  <a:gd name="connsiteY0" fmla="*/ 1 h 152400"/>
                  <a:gd name="connsiteX1" fmla="*/ 2 w 152400"/>
                  <a:gd name="connsiteY1" fmla="*/ 88727 h 152400"/>
                  <a:gd name="connsiteX2" fmla="*/ 34430 w 152400"/>
                  <a:gd name="connsiteY2" fmla="*/ 158116 h 152400"/>
                  <a:gd name="connsiteX3" fmla="*/ 73768 w 152400"/>
                  <a:gd name="connsiteY3" fmla="*/ 118777 h 152400"/>
                  <a:gd name="connsiteX4" fmla="*/ 56828 w 152400"/>
                  <a:gd name="connsiteY4" fmla="*/ 73915 h 152400"/>
                  <a:gd name="connsiteX5" fmla="*/ 101691 w 152400"/>
                  <a:gd name="connsiteY5" fmla="*/ 56974 h 152400"/>
                  <a:gd name="connsiteX6" fmla="*/ 118631 w 152400"/>
                  <a:gd name="connsiteY6" fmla="*/ 73915 h 152400"/>
                  <a:gd name="connsiteX7" fmla="*/ 157969 w 152400"/>
                  <a:gd name="connsiteY7" fmla="*/ 34576 h 152400"/>
                  <a:gd name="connsiteX8" fmla="*/ 87675 w 152400"/>
                  <a:gd name="connsiteY8" fmla="*/ 1 h 152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2400" h="152400">
                    <a:moveTo>
                      <a:pt x="87675" y="1"/>
                    </a:moveTo>
                    <a:cubicBezTo>
                      <a:pt x="38963" y="292"/>
                      <a:pt x="-289" y="40016"/>
                      <a:pt x="2" y="88727"/>
                    </a:cubicBezTo>
                    <a:cubicBezTo>
                      <a:pt x="164" y="115928"/>
                      <a:pt x="12868" y="141533"/>
                      <a:pt x="34430" y="158116"/>
                    </a:cubicBezTo>
                    <a:lnTo>
                      <a:pt x="73768" y="118777"/>
                    </a:lnTo>
                    <a:cubicBezTo>
                      <a:pt x="56702" y="111067"/>
                      <a:pt x="49117" y="90981"/>
                      <a:pt x="56828" y="73915"/>
                    </a:cubicBezTo>
                    <a:cubicBezTo>
                      <a:pt x="64538" y="56848"/>
                      <a:pt x="84624" y="49264"/>
                      <a:pt x="101691" y="56974"/>
                    </a:cubicBezTo>
                    <a:cubicBezTo>
                      <a:pt x="109211" y="60372"/>
                      <a:pt x="115233" y="66395"/>
                      <a:pt x="118631" y="73915"/>
                    </a:cubicBezTo>
                    <a:lnTo>
                      <a:pt x="157969" y="34576"/>
                    </a:lnTo>
                    <a:cubicBezTo>
                      <a:pt x="141232" y="12695"/>
                      <a:pt x="115223" y="-98"/>
                      <a:pt x="87675" y="1"/>
                    </a:cubicBezTo>
                    <a:close/>
                  </a:path>
                </a:pathLst>
              </a:custGeom>
              <a:solidFill>
                <a:srgbClr val="FBBC0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715B5253-EE8A-41E8-B81F-DE168D4C628C}"/>
                </a:ext>
              </a:extLst>
            </p:cNvPr>
            <p:cNvGrpSpPr/>
            <p:nvPr/>
          </p:nvGrpSpPr>
          <p:grpSpPr>
            <a:xfrm>
              <a:off x="7292536" y="5562315"/>
              <a:ext cx="1090031" cy="186512"/>
              <a:chOff x="10792573" y="2925927"/>
              <a:chExt cx="1280336" cy="219075"/>
            </a:xfrm>
          </p:grpSpPr>
          <p:sp>
            <p:nvSpPr>
              <p:cNvPr id="26" name="자유형: 도형 25">
                <a:extLst>
                  <a:ext uri="{FF2B5EF4-FFF2-40B4-BE49-F238E27FC236}">
                    <a16:creationId xmlns:a16="http://schemas.microsoft.com/office/drawing/2014/main" id="{2FAA3967-32FD-4410-93FA-3F51EF63E019}"/>
                  </a:ext>
                </a:extLst>
              </p:cNvPr>
              <p:cNvSpPr/>
              <p:nvPr/>
            </p:nvSpPr>
            <p:spPr>
              <a:xfrm>
                <a:off x="10792573" y="2925927"/>
                <a:ext cx="695325" cy="219075"/>
              </a:xfrm>
              <a:custGeom>
                <a:avLst/>
                <a:gdLst>
                  <a:gd name="connsiteX0" fmla="*/ 89256 w 695325"/>
                  <a:gd name="connsiteY0" fmla="*/ 176315 h 219075"/>
                  <a:gd name="connsiteX1" fmla="*/ 26391 w 695325"/>
                  <a:gd name="connsiteY1" fmla="*/ 150502 h 219075"/>
                  <a:gd name="connsiteX2" fmla="*/ 7 w 695325"/>
                  <a:gd name="connsiteY2" fmla="*/ 88399 h 219075"/>
                  <a:gd name="connsiteX3" fmla="*/ 26391 w 695325"/>
                  <a:gd name="connsiteY3" fmla="*/ 26296 h 219075"/>
                  <a:gd name="connsiteX4" fmla="*/ 89256 w 695325"/>
                  <a:gd name="connsiteY4" fmla="*/ 7 h 219075"/>
                  <a:gd name="connsiteX5" fmla="*/ 149549 w 695325"/>
                  <a:gd name="connsiteY5" fmla="*/ 24296 h 219075"/>
                  <a:gd name="connsiteX6" fmla="*/ 132595 w 695325"/>
                  <a:gd name="connsiteY6" fmla="*/ 41536 h 219075"/>
                  <a:gd name="connsiteX7" fmla="*/ 89256 w 695325"/>
                  <a:gd name="connsiteY7" fmla="*/ 24391 h 219075"/>
                  <a:gd name="connsiteX8" fmla="*/ 44488 w 695325"/>
                  <a:gd name="connsiteY8" fmla="*/ 43441 h 219075"/>
                  <a:gd name="connsiteX9" fmla="*/ 26105 w 695325"/>
                  <a:gd name="connsiteY9" fmla="*/ 88685 h 219075"/>
                  <a:gd name="connsiteX10" fmla="*/ 44488 w 695325"/>
                  <a:gd name="connsiteY10" fmla="*/ 133357 h 219075"/>
                  <a:gd name="connsiteX11" fmla="*/ 133642 w 695325"/>
                  <a:gd name="connsiteY11" fmla="*/ 134405 h 219075"/>
                  <a:gd name="connsiteX12" fmla="*/ 146692 w 695325"/>
                  <a:gd name="connsiteY12" fmla="*/ 104782 h 219075"/>
                  <a:gd name="connsiteX13" fmla="*/ 89542 w 695325"/>
                  <a:gd name="connsiteY13" fmla="*/ 104782 h 219075"/>
                  <a:gd name="connsiteX14" fmla="*/ 89542 w 695325"/>
                  <a:gd name="connsiteY14" fmla="*/ 80398 h 219075"/>
                  <a:gd name="connsiteX15" fmla="*/ 170409 w 695325"/>
                  <a:gd name="connsiteY15" fmla="*/ 80398 h 219075"/>
                  <a:gd name="connsiteX16" fmla="*/ 171361 w 695325"/>
                  <a:gd name="connsiteY16" fmla="*/ 95257 h 219075"/>
                  <a:gd name="connsiteX17" fmla="*/ 150502 w 695325"/>
                  <a:gd name="connsiteY17" fmla="*/ 151455 h 219075"/>
                  <a:gd name="connsiteX18" fmla="*/ 89256 w 695325"/>
                  <a:gd name="connsiteY18" fmla="*/ 176315 h 219075"/>
                  <a:gd name="connsiteX19" fmla="*/ 277279 w 695325"/>
                  <a:gd name="connsiteY19" fmla="*/ 160123 h 219075"/>
                  <a:gd name="connsiteX20" fmla="*/ 196603 w 695325"/>
                  <a:gd name="connsiteY20" fmla="*/ 160123 h 219075"/>
                  <a:gd name="connsiteX21" fmla="*/ 180124 w 695325"/>
                  <a:gd name="connsiteY21" fmla="*/ 119641 h 219075"/>
                  <a:gd name="connsiteX22" fmla="*/ 196603 w 695325"/>
                  <a:gd name="connsiteY22" fmla="*/ 79160 h 219075"/>
                  <a:gd name="connsiteX23" fmla="*/ 277279 w 695325"/>
                  <a:gd name="connsiteY23" fmla="*/ 79160 h 219075"/>
                  <a:gd name="connsiteX24" fmla="*/ 293758 w 695325"/>
                  <a:gd name="connsiteY24" fmla="*/ 119641 h 219075"/>
                  <a:gd name="connsiteX25" fmla="*/ 277184 w 695325"/>
                  <a:gd name="connsiteY25" fmla="*/ 160123 h 219075"/>
                  <a:gd name="connsiteX26" fmla="*/ 214414 w 695325"/>
                  <a:gd name="connsiteY26" fmla="*/ 144216 h 219075"/>
                  <a:gd name="connsiteX27" fmla="*/ 258035 w 695325"/>
                  <a:gd name="connsiteY27" fmla="*/ 145649 h 219075"/>
                  <a:gd name="connsiteX28" fmla="*/ 259468 w 695325"/>
                  <a:gd name="connsiteY28" fmla="*/ 144216 h 219075"/>
                  <a:gd name="connsiteX29" fmla="*/ 268993 w 695325"/>
                  <a:gd name="connsiteY29" fmla="*/ 119641 h 219075"/>
                  <a:gd name="connsiteX30" fmla="*/ 259468 w 695325"/>
                  <a:gd name="connsiteY30" fmla="*/ 94972 h 219075"/>
                  <a:gd name="connsiteX31" fmla="*/ 215160 w 695325"/>
                  <a:gd name="connsiteY31" fmla="*/ 94035 h 219075"/>
                  <a:gd name="connsiteX32" fmla="*/ 214224 w 695325"/>
                  <a:gd name="connsiteY32" fmla="*/ 94972 h 219075"/>
                  <a:gd name="connsiteX33" fmla="*/ 204699 w 695325"/>
                  <a:gd name="connsiteY33" fmla="*/ 119641 h 219075"/>
                  <a:gd name="connsiteX34" fmla="*/ 214319 w 695325"/>
                  <a:gd name="connsiteY34" fmla="*/ 144216 h 219075"/>
                  <a:gd name="connsiteX35" fmla="*/ 401295 w 695325"/>
                  <a:gd name="connsiteY35" fmla="*/ 160123 h 219075"/>
                  <a:gd name="connsiteX36" fmla="*/ 320618 w 695325"/>
                  <a:gd name="connsiteY36" fmla="*/ 160123 h 219075"/>
                  <a:gd name="connsiteX37" fmla="*/ 304140 w 695325"/>
                  <a:gd name="connsiteY37" fmla="*/ 119641 h 219075"/>
                  <a:gd name="connsiteX38" fmla="*/ 320618 w 695325"/>
                  <a:gd name="connsiteY38" fmla="*/ 79160 h 219075"/>
                  <a:gd name="connsiteX39" fmla="*/ 401295 w 695325"/>
                  <a:gd name="connsiteY39" fmla="*/ 79160 h 219075"/>
                  <a:gd name="connsiteX40" fmla="*/ 417773 w 695325"/>
                  <a:gd name="connsiteY40" fmla="*/ 119641 h 219075"/>
                  <a:gd name="connsiteX41" fmla="*/ 401295 w 695325"/>
                  <a:gd name="connsiteY41" fmla="*/ 160123 h 219075"/>
                  <a:gd name="connsiteX42" fmla="*/ 338430 w 695325"/>
                  <a:gd name="connsiteY42" fmla="*/ 144216 h 219075"/>
                  <a:gd name="connsiteX43" fmla="*/ 382051 w 695325"/>
                  <a:gd name="connsiteY43" fmla="*/ 145649 h 219075"/>
                  <a:gd name="connsiteX44" fmla="*/ 383483 w 695325"/>
                  <a:gd name="connsiteY44" fmla="*/ 144216 h 219075"/>
                  <a:gd name="connsiteX45" fmla="*/ 393008 w 695325"/>
                  <a:gd name="connsiteY45" fmla="*/ 119641 h 219075"/>
                  <a:gd name="connsiteX46" fmla="*/ 383483 w 695325"/>
                  <a:gd name="connsiteY46" fmla="*/ 94972 h 219075"/>
                  <a:gd name="connsiteX47" fmla="*/ 339176 w 695325"/>
                  <a:gd name="connsiteY47" fmla="*/ 94035 h 219075"/>
                  <a:gd name="connsiteX48" fmla="*/ 338239 w 695325"/>
                  <a:gd name="connsiteY48" fmla="*/ 94972 h 219075"/>
                  <a:gd name="connsiteX49" fmla="*/ 328714 w 695325"/>
                  <a:gd name="connsiteY49" fmla="*/ 119641 h 219075"/>
                  <a:gd name="connsiteX50" fmla="*/ 338335 w 695325"/>
                  <a:gd name="connsiteY50" fmla="*/ 144216 h 219075"/>
                  <a:gd name="connsiteX51" fmla="*/ 482829 w 695325"/>
                  <a:gd name="connsiteY51" fmla="*/ 227179 h 219075"/>
                  <a:gd name="connsiteX52" fmla="*/ 451111 w 695325"/>
                  <a:gd name="connsiteY52" fmla="*/ 217082 h 219075"/>
                  <a:gd name="connsiteX53" fmla="*/ 432632 w 695325"/>
                  <a:gd name="connsiteY53" fmla="*/ 193651 h 219075"/>
                  <a:gd name="connsiteX54" fmla="*/ 454349 w 695325"/>
                  <a:gd name="connsiteY54" fmla="*/ 184602 h 219075"/>
                  <a:gd name="connsiteX55" fmla="*/ 465112 w 695325"/>
                  <a:gd name="connsiteY55" fmla="*/ 198794 h 219075"/>
                  <a:gd name="connsiteX56" fmla="*/ 482924 w 695325"/>
                  <a:gd name="connsiteY56" fmla="*/ 204795 h 219075"/>
                  <a:gd name="connsiteX57" fmla="*/ 505117 w 695325"/>
                  <a:gd name="connsiteY57" fmla="*/ 196223 h 219075"/>
                  <a:gd name="connsiteX58" fmla="*/ 513023 w 695325"/>
                  <a:gd name="connsiteY58" fmla="*/ 171457 h 219075"/>
                  <a:gd name="connsiteX59" fmla="*/ 513023 w 695325"/>
                  <a:gd name="connsiteY59" fmla="*/ 163266 h 219075"/>
                  <a:gd name="connsiteX60" fmla="*/ 512166 w 695325"/>
                  <a:gd name="connsiteY60" fmla="*/ 163266 h 219075"/>
                  <a:gd name="connsiteX61" fmla="*/ 482353 w 695325"/>
                  <a:gd name="connsiteY61" fmla="*/ 176125 h 219075"/>
                  <a:gd name="connsiteX62" fmla="*/ 444253 w 695325"/>
                  <a:gd name="connsiteY62" fmla="*/ 159551 h 219075"/>
                  <a:gd name="connsiteX63" fmla="*/ 427965 w 695325"/>
                  <a:gd name="connsiteY63" fmla="*/ 119641 h 219075"/>
                  <a:gd name="connsiteX64" fmla="*/ 444253 w 695325"/>
                  <a:gd name="connsiteY64" fmla="*/ 79446 h 219075"/>
                  <a:gd name="connsiteX65" fmla="*/ 482353 w 695325"/>
                  <a:gd name="connsiteY65" fmla="*/ 62777 h 219075"/>
                  <a:gd name="connsiteX66" fmla="*/ 499879 w 695325"/>
                  <a:gd name="connsiteY66" fmla="*/ 66682 h 219075"/>
                  <a:gd name="connsiteX67" fmla="*/ 512261 w 695325"/>
                  <a:gd name="connsiteY67" fmla="*/ 75731 h 219075"/>
                  <a:gd name="connsiteX68" fmla="*/ 513118 w 695325"/>
                  <a:gd name="connsiteY68" fmla="*/ 75731 h 219075"/>
                  <a:gd name="connsiteX69" fmla="*/ 513118 w 695325"/>
                  <a:gd name="connsiteY69" fmla="*/ 66682 h 219075"/>
                  <a:gd name="connsiteX70" fmla="*/ 536740 w 695325"/>
                  <a:gd name="connsiteY70" fmla="*/ 66682 h 219075"/>
                  <a:gd name="connsiteX71" fmla="*/ 536740 w 695325"/>
                  <a:gd name="connsiteY71" fmla="*/ 168124 h 219075"/>
                  <a:gd name="connsiteX72" fmla="*/ 521596 w 695325"/>
                  <a:gd name="connsiteY72" fmla="*/ 212415 h 219075"/>
                  <a:gd name="connsiteX73" fmla="*/ 482829 w 695325"/>
                  <a:gd name="connsiteY73" fmla="*/ 227179 h 219075"/>
                  <a:gd name="connsiteX74" fmla="*/ 484543 w 695325"/>
                  <a:gd name="connsiteY74" fmla="*/ 154027 h 219075"/>
                  <a:gd name="connsiteX75" fmla="*/ 506070 w 695325"/>
                  <a:gd name="connsiteY75" fmla="*/ 144502 h 219075"/>
                  <a:gd name="connsiteX76" fmla="*/ 514738 w 695325"/>
                  <a:gd name="connsiteY76" fmla="*/ 120118 h 219075"/>
                  <a:gd name="connsiteX77" fmla="*/ 506070 w 695325"/>
                  <a:gd name="connsiteY77" fmla="*/ 95257 h 219075"/>
                  <a:gd name="connsiteX78" fmla="*/ 484543 w 695325"/>
                  <a:gd name="connsiteY78" fmla="*/ 85732 h 219075"/>
                  <a:gd name="connsiteX79" fmla="*/ 462255 w 695325"/>
                  <a:gd name="connsiteY79" fmla="*/ 95257 h 219075"/>
                  <a:gd name="connsiteX80" fmla="*/ 452730 w 695325"/>
                  <a:gd name="connsiteY80" fmla="*/ 119927 h 219075"/>
                  <a:gd name="connsiteX81" fmla="*/ 462255 w 695325"/>
                  <a:gd name="connsiteY81" fmla="*/ 144311 h 219075"/>
                  <a:gd name="connsiteX82" fmla="*/ 484543 w 695325"/>
                  <a:gd name="connsiteY82" fmla="*/ 154027 h 219075"/>
                  <a:gd name="connsiteX83" fmla="*/ 578746 w 695325"/>
                  <a:gd name="connsiteY83" fmla="*/ 6389 h 219075"/>
                  <a:gd name="connsiteX84" fmla="*/ 578746 w 695325"/>
                  <a:gd name="connsiteY84" fmla="*/ 172886 h 219075"/>
                  <a:gd name="connsiteX85" fmla="*/ 553885 w 695325"/>
                  <a:gd name="connsiteY85" fmla="*/ 172886 h 219075"/>
                  <a:gd name="connsiteX86" fmla="*/ 553885 w 695325"/>
                  <a:gd name="connsiteY86" fmla="*/ 6389 h 219075"/>
                  <a:gd name="connsiteX87" fmla="*/ 646945 w 695325"/>
                  <a:gd name="connsiteY87" fmla="*/ 176315 h 219075"/>
                  <a:gd name="connsiteX88" fmla="*/ 606844 w 695325"/>
                  <a:gd name="connsiteY88" fmla="*/ 160027 h 219075"/>
                  <a:gd name="connsiteX89" fmla="*/ 590747 w 695325"/>
                  <a:gd name="connsiteY89" fmla="*/ 119641 h 219075"/>
                  <a:gd name="connsiteX90" fmla="*/ 606273 w 695325"/>
                  <a:gd name="connsiteY90" fmla="*/ 78874 h 219075"/>
                  <a:gd name="connsiteX91" fmla="*/ 644373 w 695325"/>
                  <a:gd name="connsiteY91" fmla="*/ 62968 h 219075"/>
                  <a:gd name="connsiteX92" fmla="*/ 663423 w 695325"/>
                  <a:gd name="connsiteY92" fmla="*/ 66682 h 219075"/>
                  <a:gd name="connsiteX93" fmla="*/ 677996 w 695325"/>
                  <a:gd name="connsiteY93" fmla="*/ 76207 h 219075"/>
                  <a:gd name="connsiteX94" fmla="*/ 687521 w 695325"/>
                  <a:gd name="connsiteY94" fmla="*/ 87733 h 219075"/>
                  <a:gd name="connsiteX95" fmla="*/ 693141 w 695325"/>
                  <a:gd name="connsiteY95" fmla="*/ 98877 h 219075"/>
                  <a:gd name="connsiteX96" fmla="*/ 695713 w 695325"/>
                  <a:gd name="connsiteY96" fmla="*/ 105354 h 219075"/>
                  <a:gd name="connsiteX97" fmla="*/ 619513 w 695325"/>
                  <a:gd name="connsiteY97" fmla="*/ 136691 h 219075"/>
                  <a:gd name="connsiteX98" fmla="*/ 646945 w 695325"/>
                  <a:gd name="connsiteY98" fmla="*/ 153836 h 219075"/>
                  <a:gd name="connsiteX99" fmla="*/ 674853 w 695325"/>
                  <a:gd name="connsiteY99" fmla="*/ 138120 h 219075"/>
                  <a:gd name="connsiteX100" fmla="*/ 693903 w 695325"/>
                  <a:gd name="connsiteY100" fmla="*/ 150979 h 219075"/>
                  <a:gd name="connsiteX101" fmla="*/ 675615 w 695325"/>
                  <a:gd name="connsiteY101" fmla="*/ 168314 h 219075"/>
                  <a:gd name="connsiteX102" fmla="*/ 646945 w 695325"/>
                  <a:gd name="connsiteY102" fmla="*/ 176315 h 219075"/>
                  <a:gd name="connsiteX103" fmla="*/ 615131 w 695325"/>
                  <a:gd name="connsiteY103" fmla="*/ 117927 h 219075"/>
                  <a:gd name="connsiteX104" fmla="*/ 665804 w 695325"/>
                  <a:gd name="connsiteY104" fmla="*/ 96877 h 219075"/>
                  <a:gd name="connsiteX105" fmla="*/ 657898 w 695325"/>
                  <a:gd name="connsiteY105" fmla="*/ 88209 h 219075"/>
                  <a:gd name="connsiteX106" fmla="*/ 644849 w 695325"/>
                  <a:gd name="connsiteY106" fmla="*/ 84875 h 219075"/>
                  <a:gd name="connsiteX107" fmla="*/ 624370 w 695325"/>
                  <a:gd name="connsiteY107" fmla="*/ 93924 h 219075"/>
                  <a:gd name="connsiteX108" fmla="*/ 615131 w 695325"/>
                  <a:gd name="connsiteY108" fmla="*/ 117927 h 2190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</a:cxnLst>
                <a:rect l="l" t="t" r="r" b="b"/>
                <a:pathLst>
                  <a:path w="695325" h="219075">
                    <a:moveTo>
                      <a:pt x="89256" y="176315"/>
                    </a:moveTo>
                    <a:cubicBezTo>
                      <a:pt x="65663" y="176616"/>
                      <a:pt x="42965" y="167296"/>
                      <a:pt x="26391" y="150502"/>
                    </a:cubicBezTo>
                    <a:cubicBezTo>
                      <a:pt x="9284" y="134412"/>
                      <a:pt x="-287" y="111882"/>
                      <a:pt x="7" y="88399"/>
                    </a:cubicBezTo>
                    <a:cubicBezTo>
                      <a:pt x="-275" y="64918"/>
                      <a:pt x="9294" y="42394"/>
                      <a:pt x="26391" y="26296"/>
                    </a:cubicBezTo>
                    <a:cubicBezTo>
                      <a:pt x="42884" y="9328"/>
                      <a:pt x="65593" y="-168"/>
                      <a:pt x="89256" y="7"/>
                    </a:cubicBezTo>
                    <a:cubicBezTo>
                      <a:pt x="111795" y="-293"/>
                      <a:pt x="133513" y="8456"/>
                      <a:pt x="149549" y="24296"/>
                    </a:cubicBezTo>
                    <a:lnTo>
                      <a:pt x="132595" y="41536"/>
                    </a:lnTo>
                    <a:cubicBezTo>
                      <a:pt x="120984" y="30316"/>
                      <a:pt x="105401" y="24151"/>
                      <a:pt x="89256" y="24391"/>
                    </a:cubicBezTo>
                    <a:cubicBezTo>
                      <a:pt x="72322" y="24183"/>
                      <a:pt x="56079" y="31095"/>
                      <a:pt x="44488" y="43441"/>
                    </a:cubicBezTo>
                    <a:cubicBezTo>
                      <a:pt x="32449" y="55386"/>
                      <a:pt x="25808" y="71729"/>
                      <a:pt x="26105" y="88685"/>
                    </a:cubicBezTo>
                    <a:cubicBezTo>
                      <a:pt x="25964" y="105444"/>
                      <a:pt x="32593" y="121551"/>
                      <a:pt x="44488" y="133357"/>
                    </a:cubicBezTo>
                    <a:cubicBezTo>
                      <a:pt x="69015" y="157801"/>
                      <a:pt x="108548" y="158265"/>
                      <a:pt x="133642" y="134405"/>
                    </a:cubicBezTo>
                    <a:cubicBezTo>
                      <a:pt x="141114" y="126223"/>
                      <a:pt x="145697" y="115818"/>
                      <a:pt x="146692" y="104782"/>
                    </a:cubicBezTo>
                    <a:lnTo>
                      <a:pt x="89542" y="104782"/>
                    </a:lnTo>
                    <a:lnTo>
                      <a:pt x="89542" y="80398"/>
                    </a:lnTo>
                    <a:lnTo>
                      <a:pt x="170409" y="80398"/>
                    </a:lnTo>
                    <a:cubicBezTo>
                      <a:pt x="171203" y="85310"/>
                      <a:pt x="171522" y="90285"/>
                      <a:pt x="171361" y="95257"/>
                    </a:cubicBezTo>
                    <a:cubicBezTo>
                      <a:pt x="172378" y="116053"/>
                      <a:pt x="164841" y="136359"/>
                      <a:pt x="150502" y="151455"/>
                    </a:cubicBezTo>
                    <a:cubicBezTo>
                      <a:pt x="134546" y="168068"/>
                      <a:pt x="112276" y="177107"/>
                      <a:pt x="89256" y="176315"/>
                    </a:cubicBezTo>
                    <a:close/>
                    <a:moveTo>
                      <a:pt x="277279" y="160123"/>
                    </a:moveTo>
                    <a:cubicBezTo>
                      <a:pt x="254731" y="181738"/>
                      <a:pt x="219152" y="181738"/>
                      <a:pt x="196603" y="160123"/>
                    </a:cubicBezTo>
                    <a:cubicBezTo>
                      <a:pt x="185681" y="149534"/>
                      <a:pt x="179703" y="134848"/>
                      <a:pt x="180124" y="119641"/>
                    </a:cubicBezTo>
                    <a:cubicBezTo>
                      <a:pt x="179715" y="104438"/>
                      <a:pt x="185691" y="89756"/>
                      <a:pt x="196603" y="79160"/>
                    </a:cubicBezTo>
                    <a:cubicBezTo>
                      <a:pt x="219171" y="57595"/>
                      <a:pt x="254711" y="57595"/>
                      <a:pt x="277279" y="79160"/>
                    </a:cubicBezTo>
                    <a:cubicBezTo>
                      <a:pt x="288191" y="89756"/>
                      <a:pt x="294167" y="104438"/>
                      <a:pt x="293758" y="119641"/>
                    </a:cubicBezTo>
                    <a:cubicBezTo>
                      <a:pt x="294154" y="134862"/>
                      <a:pt x="288141" y="149550"/>
                      <a:pt x="277184" y="160123"/>
                    </a:cubicBezTo>
                    <a:close/>
                    <a:moveTo>
                      <a:pt x="214414" y="144216"/>
                    </a:moveTo>
                    <a:cubicBezTo>
                      <a:pt x="226064" y="156658"/>
                      <a:pt x="245593" y="157299"/>
                      <a:pt x="258035" y="145649"/>
                    </a:cubicBezTo>
                    <a:cubicBezTo>
                      <a:pt x="258528" y="145187"/>
                      <a:pt x="259006" y="144709"/>
                      <a:pt x="259468" y="144216"/>
                    </a:cubicBezTo>
                    <a:cubicBezTo>
                      <a:pt x="265826" y="137644"/>
                      <a:pt x="269261" y="128783"/>
                      <a:pt x="268993" y="119641"/>
                    </a:cubicBezTo>
                    <a:cubicBezTo>
                      <a:pt x="269276" y="110470"/>
                      <a:pt x="265841" y="101573"/>
                      <a:pt x="259468" y="94972"/>
                    </a:cubicBezTo>
                    <a:cubicBezTo>
                      <a:pt x="247491" y="82478"/>
                      <a:pt x="227654" y="82059"/>
                      <a:pt x="215160" y="94035"/>
                    </a:cubicBezTo>
                    <a:cubicBezTo>
                      <a:pt x="214841" y="94341"/>
                      <a:pt x="214530" y="94654"/>
                      <a:pt x="214224" y="94972"/>
                    </a:cubicBezTo>
                    <a:cubicBezTo>
                      <a:pt x="207851" y="101573"/>
                      <a:pt x="204415" y="110470"/>
                      <a:pt x="204699" y="119641"/>
                    </a:cubicBezTo>
                    <a:cubicBezTo>
                      <a:pt x="204456" y="128796"/>
                      <a:pt x="207926" y="137660"/>
                      <a:pt x="214319" y="144216"/>
                    </a:cubicBezTo>
                    <a:close/>
                    <a:moveTo>
                      <a:pt x="401295" y="160123"/>
                    </a:moveTo>
                    <a:cubicBezTo>
                      <a:pt x="378746" y="181738"/>
                      <a:pt x="343168" y="181738"/>
                      <a:pt x="320618" y="160123"/>
                    </a:cubicBezTo>
                    <a:cubicBezTo>
                      <a:pt x="309697" y="149534"/>
                      <a:pt x="303719" y="134848"/>
                      <a:pt x="304140" y="119641"/>
                    </a:cubicBezTo>
                    <a:cubicBezTo>
                      <a:pt x="303730" y="104438"/>
                      <a:pt x="309706" y="89756"/>
                      <a:pt x="320618" y="79160"/>
                    </a:cubicBezTo>
                    <a:cubicBezTo>
                      <a:pt x="343167" y="57545"/>
                      <a:pt x="378745" y="57545"/>
                      <a:pt x="401295" y="79160"/>
                    </a:cubicBezTo>
                    <a:cubicBezTo>
                      <a:pt x="412207" y="89756"/>
                      <a:pt x="418183" y="104438"/>
                      <a:pt x="417773" y="119641"/>
                    </a:cubicBezTo>
                    <a:cubicBezTo>
                      <a:pt x="418194" y="134848"/>
                      <a:pt x="412216" y="149534"/>
                      <a:pt x="401295" y="160123"/>
                    </a:cubicBezTo>
                    <a:close/>
                    <a:moveTo>
                      <a:pt x="338430" y="144216"/>
                    </a:moveTo>
                    <a:cubicBezTo>
                      <a:pt x="350080" y="156658"/>
                      <a:pt x="369609" y="157299"/>
                      <a:pt x="382051" y="145649"/>
                    </a:cubicBezTo>
                    <a:cubicBezTo>
                      <a:pt x="382544" y="145187"/>
                      <a:pt x="383021" y="144709"/>
                      <a:pt x="383483" y="144216"/>
                    </a:cubicBezTo>
                    <a:cubicBezTo>
                      <a:pt x="389842" y="137644"/>
                      <a:pt x="393277" y="128783"/>
                      <a:pt x="393008" y="119641"/>
                    </a:cubicBezTo>
                    <a:cubicBezTo>
                      <a:pt x="393292" y="110470"/>
                      <a:pt x="389856" y="101573"/>
                      <a:pt x="383483" y="94972"/>
                    </a:cubicBezTo>
                    <a:cubicBezTo>
                      <a:pt x="371506" y="82478"/>
                      <a:pt x="351670" y="82059"/>
                      <a:pt x="339176" y="94035"/>
                    </a:cubicBezTo>
                    <a:cubicBezTo>
                      <a:pt x="338857" y="94341"/>
                      <a:pt x="338545" y="94654"/>
                      <a:pt x="338239" y="94972"/>
                    </a:cubicBezTo>
                    <a:cubicBezTo>
                      <a:pt x="331866" y="101573"/>
                      <a:pt x="328430" y="110470"/>
                      <a:pt x="328714" y="119641"/>
                    </a:cubicBezTo>
                    <a:cubicBezTo>
                      <a:pt x="328471" y="128796"/>
                      <a:pt x="331941" y="137660"/>
                      <a:pt x="338335" y="144216"/>
                    </a:cubicBezTo>
                    <a:close/>
                    <a:moveTo>
                      <a:pt x="482829" y="227179"/>
                    </a:moveTo>
                    <a:cubicBezTo>
                      <a:pt x="471412" y="227542"/>
                      <a:pt x="460216" y="223978"/>
                      <a:pt x="451111" y="217082"/>
                    </a:cubicBezTo>
                    <a:cubicBezTo>
                      <a:pt x="443026" y="211004"/>
                      <a:pt x="436658" y="202930"/>
                      <a:pt x="432632" y="193651"/>
                    </a:cubicBezTo>
                    <a:lnTo>
                      <a:pt x="454349" y="184602"/>
                    </a:lnTo>
                    <a:cubicBezTo>
                      <a:pt x="456712" y="190147"/>
                      <a:pt x="460410" y="195022"/>
                      <a:pt x="465112" y="198794"/>
                    </a:cubicBezTo>
                    <a:cubicBezTo>
                      <a:pt x="470145" y="202852"/>
                      <a:pt x="476461" y="204980"/>
                      <a:pt x="482924" y="204795"/>
                    </a:cubicBezTo>
                    <a:cubicBezTo>
                      <a:pt x="491217" y="205300"/>
                      <a:pt x="499318" y="202170"/>
                      <a:pt x="505117" y="196223"/>
                    </a:cubicBezTo>
                    <a:cubicBezTo>
                      <a:pt x="510856" y="189301"/>
                      <a:pt x="513690" y="180424"/>
                      <a:pt x="513023" y="171457"/>
                    </a:cubicBezTo>
                    <a:lnTo>
                      <a:pt x="513023" y="163266"/>
                    </a:lnTo>
                    <a:lnTo>
                      <a:pt x="512166" y="163266"/>
                    </a:lnTo>
                    <a:cubicBezTo>
                      <a:pt x="504807" y="172007"/>
                      <a:pt x="493761" y="176771"/>
                      <a:pt x="482353" y="176125"/>
                    </a:cubicBezTo>
                    <a:cubicBezTo>
                      <a:pt x="467895" y="176169"/>
                      <a:pt x="454078" y="170158"/>
                      <a:pt x="444253" y="159551"/>
                    </a:cubicBezTo>
                    <a:cubicBezTo>
                      <a:pt x="433596" y="149034"/>
                      <a:pt x="427711" y="134612"/>
                      <a:pt x="427965" y="119641"/>
                    </a:cubicBezTo>
                    <a:cubicBezTo>
                      <a:pt x="427699" y="104585"/>
                      <a:pt x="433581" y="90070"/>
                      <a:pt x="444253" y="79446"/>
                    </a:cubicBezTo>
                    <a:cubicBezTo>
                      <a:pt x="454054" y="68794"/>
                      <a:pt x="467877" y="62747"/>
                      <a:pt x="482353" y="62777"/>
                    </a:cubicBezTo>
                    <a:cubicBezTo>
                      <a:pt x="488411" y="62767"/>
                      <a:pt x="494397" y="64100"/>
                      <a:pt x="499879" y="66682"/>
                    </a:cubicBezTo>
                    <a:cubicBezTo>
                      <a:pt x="504620" y="68753"/>
                      <a:pt x="508848" y="71842"/>
                      <a:pt x="512261" y="75731"/>
                    </a:cubicBezTo>
                    <a:lnTo>
                      <a:pt x="513118" y="75731"/>
                    </a:lnTo>
                    <a:lnTo>
                      <a:pt x="513118" y="66682"/>
                    </a:lnTo>
                    <a:lnTo>
                      <a:pt x="536740" y="66682"/>
                    </a:lnTo>
                    <a:lnTo>
                      <a:pt x="536740" y="168124"/>
                    </a:lnTo>
                    <a:cubicBezTo>
                      <a:pt x="537997" y="184342"/>
                      <a:pt x="532519" y="200362"/>
                      <a:pt x="521596" y="212415"/>
                    </a:cubicBezTo>
                    <a:cubicBezTo>
                      <a:pt x="511194" y="222366"/>
                      <a:pt x="497214" y="227690"/>
                      <a:pt x="482829" y="227179"/>
                    </a:cubicBezTo>
                    <a:close/>
                    <a:moveTo>
                      <a:pt x="484543" y="154027"/>
                    </a:moveTo>
                    <a:cubicBezTo>
                      <a:pt x="492778" y="154208"/>
                      <a:pt x="500666" y="150718"/>
                      <a:pt x="506070" y="144502"/>
                    </a:cubicBezTo>
                    <a:cubicBezTo>
                      <a:pt x="511947" y="137767"/>
                      <a:pt x="515045" y="129051"/>
                      <a:pt x="514738" y="120118"/>
                    </a:cubicBezTo>
                    <a:cubicBezTo>
                      <a:pt x="515090" y="111034"/>
                      <a:pt x="511994" y="102153"/>
                      <a:pt x="506070" y="95257"/>
                    </a:cubicBezTo>
                    <a:cubicBezTo>
                      <a:pt x="500674" y="89031"/>
                      <a:pt x="492781" y="85538"/>
                      <a:pt x="484543" y="85732"/>
                    </a:cubicBezTo>
                    <a:cubicBezTo>
                      <a:pt x="476091" y="85559"/>
                      <a:pt x="467972" y="89029"/>
                      <a:pt x="462255" y="95257"/>
                    </a:cubicBezTo>
                    <a:cubicBezTo>
                      <a:pt x="455954" y="101905"/>
                      <a:pt x="452532" y="110770"/>
                      <a:pt x="452730" y="119927"/>
                    </a:cubicBezTo>
                    <a:cubicBezTo>
                      <a:pt x="452535" y="128999"/>
                      <a:pt x="455962" y="137774"/>
                      <a:pt x="462255" y="144311"/>
                    </a:cubicBezTo>
                    <a:cubicBezTo>
                      <a:pt x="467944" y="150601"/>
                      <a:pt x="476063" y="154139"/>
                      <a:pt x="484543" y="154027"/>
                    </a:cubicBezTo>
                    <a:close/>
                    <a:moveTo>
                      <a:pt x="578746" y="6389"/>
                    </a:moveTo>
                    <a:lnTo>
                      <a:pt x="578746" y="172886"/>
                    </a:lnTo>
                    <a:lnTo>
                      <a:pt x="553885" y="172886"/>
                    </a:lnTo>
                    <a:lnTo>
                      <a:pt x="553885" y="6389"/>
                    </a:lnTo>
                    <a:close/>
                    <a:moveTo>
                      <a:pt x="646945" y="176315"/>
                    </a:moveTo>
                    <a:cubicBezTo>
                      <a:pt x="631895" y="176702"/>
                      <a:pt x="617360" y="170800"/>
                      <a:pt x="606844" y="160027"/>
                    </a:cubicBezTo>
                    <a:cubicBezTo>
                      <a:pt x="596176" y="149338"/>
                      <a:pt x="590357" y="134740"/>
                      <a:pt x="590747" y="119641"/>
                    </a:cubicBezTo>
                    <a:cubicBezTo>
                      <a:pt x="590176" y="104509"/>
                      <a:pt x="595786" y="89795"/>
                      <a:pt x="606273" y="78874"/>
                    </a:cubicBezTo>
                    <a:cubicBezTo>
                      <a:pt x="616169" y="68445"/>
                      <a:pt x="630000" y="62670"/>
                      <a:pt x="644373" y="62968"/>
                    </a:cubicBezTo>
                    <a:cubicBezTo>
                      <a:pt x="650907" y="62899"/>
                      <a:pt x="657393" y="64163"/>
                      <a:pt x="663423" y="66682"/>
                    </a:cubicBezTo>
                    <a:cubicBezTo>
                      <a:pt x="668852" y="68875"/>
                      <a:pt x="673805" y="72112"/>
                      <a:pt x="677996" y="76207"/>
                    </a:cubicBezTo>
                    <a:cubicBezTo>
                      <a:pt x="681597" y="79680"/>
                      <a:pt x="684787" y="83547"/>
                      <a:pt x="687521" y="87733"/>
                    </a:cubicBezTo>
                    <a:cubicBezTo>
                      <a:pt x="689731" y="91267"/>
                      <a:pt x="691617" y="94998"/>
                      <a:pt x="693141" y="98877"/>
                    </a:cubicBezTo>
                    <a:lnTo>
                      <a:pt x="695713" y="105354"/>
                    </a:lnTo>
                    <a:lnTo>
                      <a:pt x="619513" y="136691"/>
                    </a:lnTo>
                    <a:cubicBezTo>
                      <a:pt x="624227" y="147530"/>
                      <a:pt x="635134" y="154346"/>
                      <a:pt x="646945" y="153836"/>
                    </a:cubicBezTo>
                    <a:cubicBezTo>
                      <a:pt x="658365" y="153868"/>
                      <a:pt x="668957" y="147900"/>
                      <a:pt x="674853" y="138120"/>
                    </a:cubicBezTo>
                    <a:lnTo>
                      <a:pt x="693903" y="150979"/>
                    </a:lnTo>
                    <a:cubicBezTo>
                      <a:pt x="689045" y="157934"/>
                      <a:pt x="682816" y="163832"/>
                      <a:pt x="675615" y="168314"/>
                    </a:cubicBezTo>
                    <a:cubicBezTo>
                      <a:pt x="667042" y="173728"/>
                      <a:pt x="657079" y="176510"/>
                      <a:pt x="646945" y="176315"/>
                    </a:cubicBezTo>
                    <a:close/>
                    <a:moveTo>
                      <a:pt x="615131" y="117927"/>
                    </a:moveTo>
                    <a:lnTo>
                      <a:pt x="665804" y="96877"/>
                    </a:lnTo>
                    <a:cubicBezTo>
                      <a:pt x="664242" y="93165"/>
                      <a:pt x="661451" y="90104"/>
                      <a:pt x="657898" y="88209"/>
                    </a:cubicBezTo>
                    <a:cubicBezTo>
                      <a:pt x="653917" y="85963"/>
                      <a:pt x="649421" y="84812"/>
                      <a:pt x="644849" y="84875"/>
                    </a:cubicBezTo>
                    <a:cubicBezTo>
                      <a:pt x="637096" y="85076"/>
                      <a:pt x="629742" y="88328"/>
                      <a:pt x="624370" y="93924"/>
                    </a:cubicBezTo>
                    <a:cubicBezTo>
                      <a:pt x="617865" y="100148"/>
                      <a:pt x="614483" y="108949"/>
                      <a:pt x="615131" y="117927"/>
                    </a:cubicBezTo>
                    <a:close/>
                  </a:path>
                </a:pathLst>
              </a:custGeom>
              <a:solidFill>
                <a:srgbClr val="5F636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7" name="자유형: 도형 36">
                <a:extLst>
                  <a:ext uri="{FF2B5EF4-FFF2-40B4-BE49-F238E27FC236}">
                    <a16:creationId xmlns:a16="http://schemas.microsoft.com/office/drawing/2014/main" id="{02A2E780-9AD2-4D8A-86A4-5CAC3CA05A70}"/>
                  </a:ext>
                </a:extLst>
              </p:cNvPr>
              <p:cNvSpPr/>
              <p:nvPr/>
            </p:nvSpPr>
            <p:spPr>
              <a:xfrm>
                <a:off x="11538650" y="2941615"/>
                <a:ext cx="133350" cy="152400"/>
              </a:xfrm>
              <a:custGeom>
                <a:avLst/>
                <a:gdLst>
                  <a:gd name="connsiteX0" fmla="*/ 79842 w 133350"/>
                  <a:gd name="connsiteY0" fmla="*/ 160626 h 152400"/>
                  <a:gd name="connsiteX1" fmla="*/ 13 w 133350"/>
                  <a:gd name="connsiteY1" fmla="*/ 83506 h 152400"/>
                  <a:gd name="connsiteX2" fmla="*/ 23 w 133350"/>
                  <a:gd name="connsiteY2" fmla="*/ 80331 h 152400"/>
                  <a:gd name="connsiteX3" fmla="*/ 76670 w 133350"/>
                  <a:gd name="connsiteY3" fmla="*/ 44 h 152400"/>
                  <a:gd name="connsiteX4" fmla="*/ 79842 w 133350"/>
                  <a:gd name="connsiteY4" fmla="*/ 35 h 152400"/>
                  <a:gd name="connsiteX5" fmla="*/ 136326 w 133350"/>
                  <a:gd name="connsiteY5" fmla="*/ 25181 h 152400"/>
                  <a:gd name="connsiteX6" fmla="*/ 122609 w 133350"/>
                  <a:gd name="connsiteY6" fmla="*/ 38516 h 152400"/>
                  <a:gd name="connsiteX7" fmla="*/ 79938 w 133350"/>
                  <a:gd name="connsiteY7" fmla="*/ 18990 h 152400"/>
                  <a:gd name="connsiteX8" fmla="*/ 37551 w 133350"/>
                  <a:gd name="connsiteY8" fmla="*/ 35944 h 152400"/>
                  <a:gd name="connsiteX9" fmla="*/ 20311 w 133350"/>
                  <a:gd name="connsiteY9" fmla="*/ 80331 h 152400"/>
                  <a:gd name="connsiteX10" fmla="*/ 37551 w 133350"/>
                  <a:gd name="connsiteY10" fmla="*/ 124717 h 152400"/>
                  <a:gd name="connsiteX11" fmla="*/ 79938 w 133350"/>
                  <a:gd name="connsiteY11" fmla="*/ 141672 h 152400"/>
                  <a:gd name="connsiteX12" fmla="*/ 127563 w 133350"/>
                  <a:gd name="connsiteY12" fmla="*/ 119383 h 152400"/>
                  <a:gd name="connsiteX13" fmla="*/ 141279 w 133350"/>
                  <a:gd name="connsiteY13" fmla="*/ 133099 h 152400"/>
                  <a:gd name="connsiteX14" fmla="*/ 114894 w 133350"/>
                  <a:gd name="connsiteY14" fmla="*/ 153197 h 152400"/>
                  <a:gd name="connsiteX15" fmla="*/ 79842 w 133350"/>
                  <a:gd name="connsiteY15" fmla="*/ 160626 h 152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33350" h="152400">
                    <a:moveTo>
                      <a:pt x="79842" y="160626"/>
                    </a:moveTo>
                    <a:cubicBezTo>
                      <a:pt x="36504" y="161374"/>
                      <a:pt x="766" y="126847"/>
                      <a:pt x="13" y="83506"/>
                    </a:cubicBezTo>
                    <a:cubicBezTo>
                      <a:pt x="-6" y="82448"/>
                      <a:pt x="-6" y="81389"/>
                      <a:pt x="23" y="80331"/>
                    </a:cubicBezTo>
                    <a:cubicBezTo>
                      <a:pt x="-987" y="36996"/>
                      <a:pt x="33332" y="1050"/>
                      <a:pt x="76670" y="44"/>
                    </a:cubicBezTo>
                    <a:cubicBezTo>
                      <a:pt x="77728" y="20"/>
                      <a:pt x="78785" y="16"/>
                      <a:pt x="79842" y="35"/>
                    </a:cubicBezTo>
                    <a:cubicBezTo>
                      <a:pt x="101521" y="-643"/>
                      <a:pt x="122324" y="8618"/>
                      <a:pt x="136326" y="25181"/>
                    </a:cubicBezTo>
                    <a:lnTo>
                      <a:pt x="122609" y="38516"/>
                    </a:lnTo>
                    <a:cubicBezTo>
                      <a:pt x="112313" y="25570"/>
                      <a:pt x="96463" y="18315"/>
                      <a:pt x="79938" y="18990"/>
                    </a:cubicBezTo>
                    <a:cubicBezTo>
                      <a:pt x="64088" y="18632"/>
                      <a:pt x="48781" y="24756"/>
                      <a:pt x="37551" y="35944"/>
                    </a:cubicBezTo>
                    <a:cubicBezTo>
                      <a:pt x="25874" y="47690"/>
                      <a:pt x="19625" y="63779"/>
                      <a:pt x="20311" y="80331"/>
                    </a:cubicBezTo>
                    <a:cubicBezTo>
                      <a:pt x="19625" y="96882"/>
                      <a:pt x="25874" y="112971"/>
                      <a:pt x="37551" y="124717"/>
                    </a:cubicBezTo>
                    <a:cubicBezTo>
                      <a:pt x="48781" y="135905"/>
                      <a:pt x="64088" y="142029"/>
                      <a:pt x="79938" y="141672"/>
                    </a:cubicBezTo>
                    <a:cubicBezTo>
                      <a:pt x="98378" y="141878"/>
                      <a:pt x="115904" y="133674"/>
                      <a:pt x="127563" y="119383"/>
                    </a:cubicBezTo>
                    <a:lnTo>
                      <a:pt x="141279" y="133099"/>
                    </a:lnTo>
                    <a:cubicBezTo>
                      <a:pt x="134097" y="141687"/>
                      <a:pt x="125076" y="148554"/>
                      <a:pt x="114894" y="153197"/>
                    </a:cubicBezTo>
                    <a:cubicBezTo>
                      <a:pt x="103912" y="158266"/>
                      <a:pt x="91939" y="160805"/>
                      <a:pt x="79842" y="160626"/>
                    </a:cubicBezTo>
                    <a:close/>
                  </a:path>
                </a:pathLst>
              </a:custGeom>
              <a:solidFill>
                <a:srgbClr val="5F636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8" name="자유형: 도형 37">
                <a:extLst>
                  <a:ext uri="{FF2B5EF4-FFF2-40B4-BE49-F238E27FC236}">
                    <a16:creationId xmlns:a16="http://schemas.microsoft.com/office/drawing/2014/main" id="{FEFB9718-AAD4-42DD-B156-2BA07E5A368D}"/>
                  </a:ext>
                </a:extLst>
              </p:cNvPr>
              <p:cNvSpPr/>
              <p:nvPr/>
            </p:nvSpPr>
            <p:spPr>
              <a:xfrm>
                <a:off x="11697074" y="2944984"/>
                <a:ext cx="19050" cy="152400"/>
              </a:xfrm>
              <a:custGeom>
                <a:avLst/>
                <a:gdLst>
                  <a:gd name="connsiteX0" fmla="*/ 19717 w 19050"/>
                  <a:gd name="connsiteY0" fmla="*/ 153829 h 152400"/>
                  <a:gd name="connsiteX1" fmla="*/ 0 w 19050"/>
                  <a:gd name="connsiteY1" fmla="*/ 153829 h 152400"/>
                  <a:gd name="connsiteX2" fmla="*/ 0 w 19050"/>
                  <a:gd name="connsiteY2" fmla="*/ 0 h 152400"/>
                  <a:gd name="connsiteX3" fmla="*/ 19717 w 19050"/>
                  <a:gd name="connsiteY3" fmla="*/ 0 h 152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050" h="152400">
                    <a:moveTo>
                      <a:pt x="19717" y="153829"/>
                    </a:moveTo>
                    <a:lnTo>
                      <a:pt x="0" y="153829"/>
                    </a:lnTo>
                    <a:lnTo>
                      <a:pt x="0" y="0"/>
                    </a:lnTo>
                    <a:lnTo>
                      <a:pt x="19717" y="0"/>
                    </a:lnTo>
                    <a:close/>
                  </a:path>
                </a:pathLst>
              </a:custGeom>
              <a:solidFill>
                <a:srgbClr val="5F636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9" name="자유형: 도형 38">
                <a:extLst>
                  <a:ext uri="{FF2B5EF4-FFF2-40B4-BE49-F238E27FC236}">
                    <a16:creationId xmlns:a16="http://schemas.microsoft.com/office/drawing/2014/main" id="{84820751-37A9-4A2D-B3ED-6D691B4DE22B}"/>
                  </a:ext>
                </a:extLst>
              </p:cNvPr>
              <p:cNvSpPr/>
              <p:nvPr/>
            </p:nvSpPr>
            <p:spPr>
              <a:xfrm>
                <a:off x="11733719" y="2990211"/>
                <a:ext cx="104775" cy="104775"/>
              </a:xfrm>
              <a:custGeom>
                <a:avLst/>
                <a:gdLst>
                  <a:gd name="connsiteX0" fmla="*/ 15265 w 104775"/>
                  <a:gd name="connsiteY0" fmla="*/ 16018 h 104775"/>
                  <a:gd name="connsiteX1" fmla="*/ 92989 w 104775"/>
                  <a:gd name="connsiteY1" fmla="*/ 16018 h 104775"/>
                  <a:gd name="connsiteX2" fmla="*/ 108229 w 104775"/>
                  <a:gd name="connsiteY2" fmla="*/ 56023 h 104775"/>
                  <a:gd name="connsiteX3" fmla="*/ 92989 w 104775"/>
                  <a:gd name="connsiteY3" fmla="*/ 96028 h 104775"/>
                  <a:gd name="connsiteX4" fmla="*/ 15265 w 104775"/>
                  <a:gd name="connsiteY4" fmla="*/ 96028 h 104775"/>
                  <a:gd name="connsiteX5" fmla="*/ 25 w 104775"/>
                  <a:gd name="connsiteY5" fmla="*/ 56023 h 104775"/>
                  <a:gd name="connsiteX6" fmla="*/ 15265 w 104775"/>
                  <a:gd name="connsiteY6" fmla="*/ 16018 h 104775"/>
                  <a:gd name="connsiteX7" fmla="*/ 29934 w 104775"/>
                  <a:gd name="connsiteY7" fmla="*/ 83646 h 104775"/>
                  <a:gd name="connsiteX8" fmla="*/ 76930 w 104775"/>
                  <a:gd name="connsiteY8" fmla="*/ 84944 h 104775"/>
                  <a:gd name="connsiteX9" fmla="*/ 78226 w 104775"/>
                  <a:gd name="connsiteY9" fmla="*/ 83646 h 104775"/>
                  <a:gd name="connsiteX10" fmla="*/ 88417 w 104775"/>
                  <a:gd name="connsiteY10" fmla="*/ 56023 h 104775"/>
                  <a:gd name="connsiteX11" fmla="*/ 78226 w 104775"/>
                  <a:gd name="connsiteY11" fmla="*/ 28401 h 104775"/>
                  <a:gd name="connsiteX12" fmla="*/ 31229 w 104775"/>
                  <a:gd name="connsiteY12" fmla="*/ 27103 h 104775"/>
                  <a:gd name="connsiteX13" fmla="*/ 29934 w 104775"/>
                  <a:gd name="connsiteY13" fmla="*/ 28401 h 104775"/>
                  <a:gd name="connsiteX14" fmla="*/ 19742 w 104775"/>
                  <a:gd name="connsiteY14" fmla="*/ 56023 h 104775"/>
                  <a:gd name="connsiteX15" fmla="*/ 30029 w 104775"/>
                  <a:gd name="connsiteY15" fmla="*/ 83551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04775" h="104775">
                    <a:moveTo>
                      <a:pt x="15265" y="16018"/>
                    </a:moveTo>
                    <a:cubicBezTo>
                      <a:pt x="36773" y="-5339"/>
                      <a:pt x="71482" y="-5339"/>
                      <a:pt x="92989" y="16018"/>
                    </a:cubicBezTo>
                    <a:cubicBezTo>
                      <a:pt x="103191" y="26792"/>
                      <a:pt x="108677" y="41191"/>
                      <a:pt x="108229" y="56023"/>
                    </a:cubicBezTo>
                    <a:cubicBezTo>
                      <a:pt x="108677" y="70856"/>
                      <a:pt x="103191" y="85255"/>
                      <a:pt x="92989" y="96028"/>
                    </a:cubicBezTo>
                    <a:cubicBezTo>
                      <a:pt x="71482" y="117386"/>
                      <a:pt x="36773" y="117386"/>
                      <a:pt x="15265" y="96028"/>
                    </a:cubicBezTo>
                    <a:cubicBezTo>
                      <a:pt x="5064" y="85255"/>
                      <a:pt x="-422" y="70856"/>
                      <a:pt x="25" y="56023"/>
                    </a:cubicBezTo>
                    <a:cubicBezTo>
                      <a:pt x="-422" y="41191"/>
                      <a:pt x="5064" y="26792"/>
                      <a:pt x="15265" y="16018"/>
                    </a:cubicBezTo>
                    <a:close/>
                    <a:moveTo>
                      <a:pt x="29934" y="83646"/>
                    </a:moveTo>
                    <a:cubicBezTo>
                      <a:pt x="42555" y="96981"/>
                      <a:pt x="63595" y="97563"/>
                      <a:pt x="76930" y="84944"/>
                    </a:cubicBezTo>
                    <a:cubicBezTo>
                      <a:pt x="77368" y="84523"/>
                      <a:pt x="77807" y="84091"/>
                      <a:pt x="78226" y="83646"/>
                    </a:cubicBezTo>
                    <a:cubicBezTo>
                      <a:pt x="85189" y="76176"/>
                      <a:pt x="88856" y="66225"/>
                      <a:pt x="88417" y="56023"/>
                    </a:cubicBezTo>
                    <a:cubicBezTo>
                      <a:pt x="88856" y="45822"/>
                      <a:pt x="85189" y="35870"/>
                      <a:pt x="78226" y="28401"/>
                    </a:cubicBezTo>
                    <a:cubicBezTo>
                      <a:pt x="65605" y="15066"/>
                      <a:pt x="44564" y="14484"/>
                      <a:pt x="31229" y="27103"/>
                    </a:cubicBezTo>
                    <a:cubicBezTo>
                      <a:pt x="30791" y="27524"/>
                      <a:pt x="30353" y="27956"/>
                      <a:pt x="29934" y="28401"/>
                    </a:cubicBezTo>
                    <a:cubicBezTo>
                      <a:pt x="22971" y="35870"/>
                      <a:pt x="19304" y="45822"/>
                      <a:pt x="19742" y="56023"/>
                    </a:cubicBezTo>
                    <a:cubicBezTo>
                      <a:pt x="19352" y="66206"/>
                      <a:pt x="23057" y="76119"/>
                      <a:pt x="30029" y="83551"/>
                    </a:cubicBezTo>
                    <a:close/>
                  </a:path>
                </a:pathLst>
              </a:custGeom>
              <a:solidFill>
                <a:srgbClr val="5F636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0" name="자유형: 도형 39">
                <a:extLst>
                  <a:ext uri="{FF2B5EF4-FFF2-40B4-BE49-F238E27FC236}">
                    <a16:creationId xmlns:a16="http://schemas.microsoft.com/office/drawing/2014/main" id="{78C39255-031D-439E-A480-4B2AE231DA2C}"/>
                  </a:ext>
                </a:extLst>
              </p:cNvPr>
              <p:cNvSpPr/>
              <p:nvPr/>
            </p:nvSpPr>
            <p:spPr>
              <a:xfrm>
                <a:off x="11857972" y="2993657"/>
                <a:ext cx="85725" cy="104775"/>
              </a:xfrm>
              <a:custGeom>
                <a:avLst/>
                <a:gdLst>
                  <a:gd name="connsiteX0" fmla="*/ 93229 w 85725"/>
                  <a:gd name="connsiteY0" fmla="*/ 105156 h 104775"/>
                  <a:gd name="connsiteX1" fmla="*/ 74179 w 85725"/>
                  <a:gd name="connsiteY1" fmla="*/ 105156 h 104775"/>
                  <a:gd name="connsiteX2" fmla="*/ 74179 w 85725"/>
                  <a:gd name="connsiteY2" fmla="*/ 90583 h 104775"/>
                  <a:gd name="connsiteX3" fmla="*/ 73607 w 85725"/>
                  <a:gd name="connsiteY3" fmla="*/ 90583 h 104775"/>
                  <a:gd name="connsiteX4" fmla="*/ 59700 w 85725"/>
                  <a:gd name="connsiteY4" fmla="*/ 103727 h 104775"/>
                  <a:gd name="connsiteX5" fmla="*/ 40174 w 85725"/>
                  <a:gd name="connsiteY5" fmla="*/ 108966 h 104775"/>
                  <a:gd name="connsiteX6" fmla="*/ 10266 w 85725"/>
                  <a:gd name="connsiteY6" fmla="*/ 96965 h 104775"/>
                  <a:gd name="connsiteX7" fmla="*/ 74 w 85725"/>
                  <a:gd name="connsiteY7" fmla="*/ 64770 h 104775"/>
                  <a:gd name="connsiteX8" fmla="*/ 74 w 85725"/>
                  <a:gd name="connsiteY8" fmla="*/ 0 h 104775"/>
                  <a:gd name="connsiteX9" fmla="*/ 19791 w 85725"/>
                  <a:gd name="connsiteY9" fmla="*/ 0 h 104775"/>
                  <a:gd name="connsiteX10" fmla="*/ 19791 w 85725"/>
                  <a:gd name="connsiteY10" fmla="*/ 61151 h 104775"/>
                  <a:gd name="connsiteX11" fmla="*/ 45794 w 85725"/>
                  <a:gd name="connsiteY11" fmla="*/ 90583 h 104775"/>
                  <a:gd name="connsiteX12" fmla="*/ 65796 w 85725"/>
                  <a:gd name="connsiteY12" fmla="*/ 81058 h 104775"/>
                  <a:gd name="connsiteX13" fmla="*/ 73512 w 85725"/>
                  <a:gd name="connsiteY13" fmla="*/ 58293 h 104775"/>
                  <a:gd name="connsiteX14" fmla="*/ 73512 w 85725"/>
                  <a:gd name="connsiteY14" fmla="*/ 0 h 104775"/>
                  <a:gd name="connsiteX15" fmla="*/ 93229 w 85725"/>
                  <a:gd name="connsiteY15" fmla="*/ 0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5725" h="104775">
                    <a:moveTo>
                      <a:pt x="93229" y="105156"/>
                    </a:moveTo>
                    <a:lnTo>
                      <a:pt x="74179" y="105156"/>
                    </a:lnTo>
                    <a:lnTo>
                      <a:pt x="74179" y="90583"/>
                    </a:lnTo>
                    <a:lnTo>
                      <a:pt x="73607" y="90583"/>
                    </a:lnTo>
                    <a:cubicBezTo>
                      <a:pt x="70216" y="96118"/>
                      <a:pt x="65416" y="100654"/>
                      <a:pt x="59700" y="103727"/>
                    </a:cubicBezTo>
                    <a:cubicBezTo>
                      <a:pt x="53767" y="107166"/>
                      <a:pt x="47032" y="108973"/>
                      <a:pt x="40174" y="108966"/>
                    </a:cubicBezTo>
                    <a:cubicBezTo>
                      <a:pt x="28897" y="109738"/>
                      <a:pt x="17886" y="105318"/>
                      <a:pt x="10266" y="96965"/>
                    </a:cubicBezTo>
                    <a:cubicBezTo>
                      <a:pt x="3046" y="87838"/>
                      <a:pt x="-574" y="76386"/>
                      <a:pt x="74" y="64770"/>
                    </a:cubicBezTo>
                    <a:lnTo>
                      <a:pt x="74" y="0"/>
                    </a:lnTo>
                    <a:lnTo>
                      <a:pt x="19791" y="0"/>
                    </a:lnTo>
                    <a:lnTo>
                      <a:pt x="19791" y="61151"/>
                    </a:lnTo>
                    <a:cubicBezTo>
                      <a:pt x="19791" y="80772"/>
                      <a:pt x="28458" y="90583"/>
                      <a:pt x="45794" y="90583"/>
                    </a:cubicBezTo>
                    <a:cubicBezTo>
                      <a:pt x="53604" y="90827"/>
                      <a:pt x="61063" y="87279"/>
                      <a:pt x="65796" y="81058"/>
                    </a:cubicBezTo>
                    <a:cubicBezTo>
                      <a:pt x="70911" y="74581"/>
                      <a:pt x="73636" y="66543"/>
                      <a:pt x="73512" y="58293"/>
                    </a:cubicBezTo>
                    <a:lnTo>
                      <a:pt x="73512" y="0"/>
                    </a:lnTo>
                    <a:lnTo>
                      <a:pt x="93229" y="0"/>
                    </a:lnTo>
                    <a:close/>
                  </a:path>
                </a:pathLst>
              </a:custGeom>
              <a:solidFill>
                <a:srgbClr val="5F636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1" name="자유형: 도형 40">
                <a:extLst>
                  <a:ext uri="{FF2B5EF4-FFF2-40B4-BE49-F238E27FC236}">
                    <a16:creationId xmlns:a16="http://schemas.microsoft.com/office/drawing/2014/main" id="{FD98A1FE-4B01-4334-9A98-CF0C779C57C1}"/>
                  </a:ext>
                </a:extLst>
              </p:cNvPr>
              <p:cNvSpPr/>
              <p:nvPr/>
            </p:nvSpPr>
            <p:spPr>
              <a:xfrm>
                <a:off x="11968134" y="2944984"/>
                <a:ext cx="104775" cy="152400"/>
              </a:xfrm>
              <a:custGeom>
                <a:avLst/>
                <a:gdLst>
                  <a:gd name="connsiteX0" fmla="*/ 50027 w 104775"/>
                  <a:gd name="connsiteY0" fmla="*/ 157258 h 152400"/>
                  <a:gd name="connsiteX1" fmla="*/ 14785 w 104775"/>
                  <a:gd name="connsiteY1" fmla="*/ 141161 h 152400"/>
                  <a:gd name="connsiteX2" fmla="*/ 21 w 104775"/>
                  <a:gd name="connsiteY2" fmla="*/ 101251 h 152400"/>
                  <a:gd name="connsiteX3" fmla="*/ 14785 w 104775"/>
                  <a:gd name="connsiteY3" fmla="*/ 61341 h 152400"/>
                  <a:gd name="connsiteX4" fmla="*/ 50027 w 104775"/>
                  <a:gd name="connsiteY4" fmla="*/ 45244 h 152400"/>
                  <a:gd name="connsiteX5" fmla="*/ 71554 w 104775"/>
                  <a:gd name="connsiteY5" fmla="*/ 50387 h 152400"/>
                  <a:gd name="connsiteX6" fmla="*/ 85841 w 104775"/>
                  <a:gd name="connsiteY6" fmla="*/ 63246 h 152400"/>
                  <a:gd name="connsiteX7" fmla="*/ 86699 w 104775"/>
                  <a:gd name="connsiteY7" fmla="*/ 63246 h 152400"/>
                  <a:gd name="connsiteX8" fmla="*/ 85841 w 104775"/>
                  <a:gd name="connsiteY8" fmla="*/ 48673 h 152400"/>
                  <a:gd name="connsiteX9" fmla="*/ 85841 w 104775"/>
                  <a:gd name="connsiteY9" fmla="*/ 0 h 152400"/>
                  <a:gd name="connsiteX10" fmla="*/ 105558 w 104775"/>
                  <a:gd name="connsiteY10" fmla="*/ 0 h 152400"/>
                  <a:gd name="connsiteX11" fmla="*/ 105558 w 104775"/>
                  <a:gd name="connsiteY11" fmla="*/ 153829 h 152400"/>
                  <a:gd name="connsiteX12" fmla="*/ 86508 w 104775"/>
                  <a:gd name="connsiteY12" fmla="*/ 153829 h 152400"/>
                  <a:gd name="connsiteX13" fmla="*/ 86508 w 104775"/>
                  <a:gd name="connsiteY13" fmla="*/ 139256 h 152400"/>
                  <a:gd name="connsiteX14" fmla="*/ 85651 w 104775"/>
                  <a:gd name="connsiteY14" fmla="*/ 139256 h 152400"/>
                  <a:gd name="connsiteX15" fmla="*/ 71363 w 104775"/>
                  <a:gd name="connsiteY15" fmla="*/ 152114 h 152400"/>
                  <a:gd name="connsiteX16" fmla="*/ 50027 w 104775"/>
                  <a:gd name="connsiteY16" fmla="*/ 157258 h 152400"/>
                  <a:gd name="connsiteX17" fmla="*/ 53266 w 104775"/>
                  <a:gd name="connsiteY17" fmla="*/ 139256 h 152400"/>
                  <a:gd name="connsiteX18" fmla="*/ 76983 w 104775"/>
                  <a:gd name="connsiteY18" fmla="*/ 128969 h 152400"/>
                  <a:gd name="connsiteX19" fmla="*/ 86508 w 104775"/>
                  <a:gd name="connsiteY19" fmla="*/ 101251 h 152400"/>
                  <a:gd name="connsiteX20" fmla="*/ 76983 w 104775"/>
                  <a:gd name="connsiteY20" fmla="*/ 73533 h 152400"/>
                  <a:gd name="connsiteX21" fmla="*/ 31501 w 104775"/>
                  <a:gd name="connsiteY21" fmla="*/ 71387 h 152400"/>
                  <a:gd name="connsiteX22" fmla="*/ 29358 w 104775"/>
                  <a:gd name="connsiteY22" fmla="*/ 73533 h 152400"/>
                  <a:gd name="connsiteX23" fmla="*/ 19833 w 104775"/>
                  <a:gd name="connsiteY23" fmla="*/ 101156 h 152400"/>
                  <a:gd name="connsiteX24" fmla="*/ 29358 w 104775"/>
                  <a:gd name="connsiteY24" fmla="*/ 128778 h 152400"/>
                  <a:gd name="connsiteX25" fmla="*/ 53266 w 104775"/>
                  <a:gd name="connsiteY25" fmla="*/ 139256 h 152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04775" h="152400">
                    <a:moveTo>
                      <a:pt x="50027" y="157258"/>
                    </a:moveTo>
                    <a:cubicBezTo>
                      <a:pt x="36492" y="157303"/>
                      <a:pt x="23615" y="151421"/>
                      <a:pt x="14785" y="141161"/>
                    </a:cubicBezTo>
                    <a:cubicBezTo>
                      <a:pt x="4907" y="130253"/>
                      <a:pt x="-379" y="115958"/>
                      <a:pt x="21" y="101251"/>
                    </a:cubicBezTo>
                    <a:cubicBezTo>
                      <a:pt x="-379" y="86543"/>
                      <a:pt x="4907" y="72248"/>
                      <a:pt x="14785" y="61341"/>
                    </a:cubicBezTo>
                    <a:cubicBezTo>
                      <a:pt x="23615" y="51081"/>
                      <a:pt x="36492" y="45199"/>
                      <a:pt x="50027" y="45244"/>
                    </a:cubicBezTo>
                    <a:cubicBezTo>
                      <a:pt x="57524" y="45126"/>
                      <a:pt x="64925" y="46894"/>
                      <a:pt x="71554" y="50387"/>
                    </a:cubicBezTo>
                    <a:cubicBezTo>
                      <a:pt x="77383" y="53319"/>
                      <a:pt x="82317" y="57760"/>
                      <a:pt x="85841" y="63246"/>
                    </a:cubicBezTo>
                    <a:lnTo>
                      <a:pt x="86699" y="63246"/>
                    </a:lnTo>
                    <a:lnTo>
                      <a:pt x="85841" y="48673"/>
                    </a:lnTo>
                    <a:lnTo>
                      <a:pt x="85841" y="0"/>
                    </a:lnTo>
                    <a:lnTo>
                      <a:pt x="105558" y="0"/>
                    </a:lnTo>
                    <a:lnTo>
                      <a:pt x="105558" y="153829"/>
                    </a:lnTo>
                    <a:lnTo>
                      <a:pt x="86508" y="153829"/>
                    </a:lnTo>
                    <a:lnTo>
                      <a:pt x="86508" y="139256"/>
                    </a:lnTo>
                    <a:lnTo>
                      <a:pt x="85651" y="139256"/>
                    </a:lnTo>
                    <a:cubicBezTo>
                      <a:pt x="82127" y="144742"/>
                      <a:pt x="77193" y="149182"/>
                      <a:pt x="71363" y="152114"/>
                    </a:cubicBezTo>
                    <a:cubicBezTo>
                      <a:pt x="64791" y="155577"/>
                      <a:pt x="57457" y="157344"/>
                      <a:pt x="50027" y="157258"/>
                    </a:cubicBezTo>
                    <a:close/>
                    <a:moveTo>
                      <a:pt x="53266" y="139256"/>
                    </a:moveTo>
                    <a:cubicBezTo>
                      <a:pt x="62277" y="139387"/>
                      <a:pt x="70916" y="135641"/>
                      <a:pt x="76983" y="128969"/>
                    </a:cubicBezTo>
                    <a:cubicBezTo>
                      <a:pt x="83679" y="121342"/>
                      <a:pt x="87099" y="111383"/>
                      <a:pt x="86508" y="101251"/>
                    </a:cubicBezTo>
                    <a:cubicBezTo>
                      <a:pt x="87099" y="91118"/>
                      <a:pt x="83679" y="81160"/>
                      <a:pt x="76983" y="73533"/>
                    </a:cubicBezTo>
                    <a:cubicBezTo>
                      <a:pt x="65020" y="60382"/>
                      <a:pt x="44655" y="59421"/>
                      <a:pt x="31501" y="71387"/>
                    </a:cubicBezTo>
                    <a:cubicBezTo>
                      <a:pt x="30758" y="72068"/>
                      <a:pt x="30044" y="72784"/>
                      <a:pt x="29358" y="73533"/>
                    </a:cubicBezTo>
                    <a:cubicBezTo>
                      <a:pt x="22643" y="81109"/>
                      <a:pt x="19214" y="91049"/>
                      <a:pt x="19833" y="101156"/>
                    </a:cubicBezTo>
                    <a:cubicBezTo>
                      <a:pt x="19214" y="111262"/>
                      <a:pt x="22643" y="121202"/>
                      <a:pt x="29358" y="128778"/>
                    </a:cubicBezTo>
                    <a:cubicBezTo>
                      <a:pt x="35435" y="135571"/>
                      <a:pt x="44151" y="139394"/>
                      <a:pt x="53266" y="139256"/>
                    </a:cubicBezTo>
                    <a:close/>
                  </a:path>
                </a:pathLst>
              </a:custGeom>
              <a:solidFill>
                <a:srgbClr val="5F636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sp>
          <p:nvSpPr>
            <p:cNvPr id="51" name="육각형 50">
              <a:extLst>
                <a:ext uri="{FF2B5EF4-FFF2-40B4-BE49-F238E27FC236}">
                  <a16:creationId xmlns:a16="http://schemas.microsoft.com/office/drawing/2014/main" id="{FD523DFA-2E6F-40ED-8C1F-9F88441DA08B}"/>
                </a:ext>
              </a:extLst>
            </p:cNvPr>
            <p:cNvSpPr/>
            <p:nvPr/>
          </p:nvSpPr>
          <p:spPr>
            <a:xfrm rot="5400000">
              <a:off x="7736562" y="3135503"/>
              <a:ext cx="1769845" cy="1525729"/>
            </a:xfrm>
            <a:prstGeom prst="hexagon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40" name="Picture 16" descr="herokuì ëí ì´ë¯¸ì§ ê²ìê²°ê³¼">
              <a:extLst>
                <a:ext uri="{FF2B5EF4-FFF2-40B4-BE49-F238E27FC236}">
                  <a16:creationId xmlns:a16="http://schemas.microsoft.com/office/drawing/2014/main" id="{21843176-2C09-4AA6-99B3-5CE5430E2B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71871" y="3240367"/>
              <a:ext cx="1325997" cy="13922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8" name="제목 5">
            <a:extLst>
              <a:ext uri="{FF2B5EF4-FFF2-40B4-BE49-F238E27FC236}">
                <a16:creationId xmlns:a16="http://schemas.microsoft.com/office/drawing/2014/main" id="{702A0493-9C66-478B-8C70-848472C090EA}"/>
              </a:ext>
            </a:extLst>
          </p:cNvPr>
          <p:cNvSpPr txBox="1">
            <a:spLocks/>
          </p:cNvSpPr>
          <p:nvPr/>
        </p:nvSpPr>
        <p:spPr>
          <a:xfrm>
            <a:off x="768844" y="479387"/>
            <a:ext cx="3390900" cy="482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b="1" dirty="0">
                <a:latin typeface="SF Pro Display" panose="00000500000000000000" pitchFamily="50" charset="0"/>
                <a:ea typeface="SF Pro Display" panose="00000500000000000000" pitchFamily="50" charset="0"/>
              </a:rPr>
              <a:t>Using Technology</a:t>
            </a:r>
            <a:endParaRPr lang="ko-KR" altLang="en-US" sz="3200" b="1" dirty="0">
              <a:latin typeface="SF Pro Display" panose="00000500000000000000" pitchFamily="50" charset="0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6949D196-4D85-4E48-A599-F2848AB932D6}"/>
              </a:ext>
            </a:extLst>
          </p:cNvPr>
          <p:cNvGrpSpPr/>
          <p:nvPr/>
        </p:nvGrpSpPr>
        <p:grpSpPr>
          <a:xfrm>
            <a:off x="9260756" y="5796400"/>
            <a:ext cx="2181225" cy="589409"/>
            <a:chOff x="9260756" y="5796400"/>
            <a:chExt cx="2181225" cy="589409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D8BA8BE5-AF7A-40BB-B2CD-F6E80C75FDD3}"/>
                </a:ext>
              </a:extLst>
            </p:cNvPr>
            <p:cNvSpPr txBox="1"/>
            <p:nvPr/>
          </p:nvSpPr>
          <p:spPr>
            <a:xfrm>
              <a:off x="9375056" y="5796400"/>
              <a:ext cx="20669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dirty="0">
                  <a:latin typeface="SF Pro Display" panose="00000500000000000000" pitchFamily="50" charset="0"/>
                  <a:ea typeface="SF Pro Display" panose="00000500000000000000" pitchFamily="50" charset="0"/>
                </a:rPr>
                <a:t>#04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FEE8E8B2-0D36-4854-B596-2DF0E480D537}"/>
                </a:ext>
              </a:extLst>
            </p:cNvPr>
            <p:cNvSpPr txBox="1"/>
            <p:nvPr/>
          </p:nvSpPr>
          <p:spPr>
            <a:xfrm>
              <a:off x="9260756" y="5985699"/>
              <a:ext cx="218122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2000" b="1" dirty="0">
                  <a:latin typeface="SF Pro Display" panose="00000500000000000000" pitchFamily="50" charset="0"/>
                  <a:ea typeface="SF Pro Display" panose="00000500000000000000" pitchFamily="50" charset="0"/>
                </a:rPr>
                <a:t>Development</a:t>
              </a:r>
              <a:endParaRPr lang="ko-KR" altLang="en-US" sz="2000" b="1" dirty="0">
                <a:latin typeface="SF Pro Display" panose="00000500000000000000" pitchFamily="50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079161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9DA4A154-E739-46A6-9889-519C1A95F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844" y="452173"/>
            <a:ext cx="3390900" cy="482600"/>
          </a:xfrm>
        </p:spPr>
        <p:txBody>
          <a:bodyPr>
            <a:normAutofit fontScale="90000"/>
          </a:bodyPr>
          <a:lstStyle/>
          <a:p>
            <a:r>
              <a:rPr lang="en-US" altLang="ko-KR" sz="3200" b="1" dirty="0">
                <a:latin typeface="SF Pro Display" panose="00000500000000000000" pitchFamily="50" charset="0"/>
                <a:ea typeface="SF Pro Display" panose="00000500000000000000" pitchFamily="50" charset="0"/>
              </a:rPr>
              <a:t>Using Technology</a:t>
            </a:r>
            <a:endParaRPr lang="ko-KR" altLang="en-US" sz="3200" b="1" dirty="0">
              <a:latin typeface="SF Pro Display" panose="00000500000000000000" pitchFamily="50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528C658-3BF0-4A7C-A6EC-2EF16582FBD4}"/>
              </a:ext>
            </a:extLst>
          </p:cNvPr>
          <p:cNvSpPr txBox="1"/>
          <p:nvPr/>
        </p:nvSpPr>
        <p:spPr>
          <a:xfrm>
            <a:off x="768844" y="830440"/>
            <a:ext cx="25690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SF Pro Display" panose="00000500000000000000" pitchFamily="50" charset="0"/>
                <a:ea typeface="SF Pro Display" panose="00000500000000000000" pitchFamily="50" charset="0"/>
              </a:rPr>
              <a:t>Frontend</a:t>
            </a:r>
            <a:endParaRPr lang="ko-KR" altLang="en-US" sz="2000" dirty="0">
              <a:latin typeface="SF Pro Display" panose="00000500000000000000" pitchFamily="50" charset="0"/>
            </a:endParaRPr>
          </a:p>
        </p:txBody>
      </p:sp>
      <p:pic>
        <p:nvPicPr>
          <p:cNvPr id="1026" name="Picture 2" descr="vue logoì ëí ì´ë¯¸ì§ ê²ìê²°ê³¼">
            <a:extLst>
              <a:ext uri="{FF2B5EF4-FFF2-40B4-BE49-F238E27FC236}">
                <a16:creationId xmlns:a16="http://schemas.microsoft.com/office/drawing/2014/main" id="{80C5C2DD-A438-44A0-A1D4-5581DDD8E5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7173" y="1791347"/>
            <a:ext cx="1637653" cy="1637653"/>
          </a:xfrm>
          <a:prstGeom prst="rect">
            <a:avLst/>
          </a:prstGeom>
          <a:noFill/>
        </p:spPr>
      </p:pic>
      <p:pic>
        <p:nvPicPr>
          <p:cNvPr id="1028" name="Picture 4" descr="d3.jsì ëí ì´ë¯¸ì§ ê²ìê²°ê³¼">
            <a:extLst>
              <a:ext uri="{FF2B5EF4-FFF2-40B4-BE49-F238E27FC236}">
                <a16:creationId xmlns:a16="http://schemas.microsoft.com/office/drawing/2014/main" id="{7B3DAC14-F08E-4679-A48F-03FFBD554A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2461" y="2356605"/>
            <a:ext cx="971550" cy="971550"/>
          </a:xfrm>
          <a:prstGeom prst="rect">
            <a:avLst/>
          </a:prstGeom>
          <a:noFill/>
        </p:spPr>
      </p:pic>
      <p:pic>
        <p:nvPicPr>
          <p:cNvPr id="1032" name="Picture 8" descr="https://cdn-images-1.medium.com/max/800/1*rZ8GSGbL2CkQnnLBrnjZtQ.png">
            <a:extLst>
              <a:ext uri="{FF2B5EF4-FFF2-40B4-BE49-F238E27FC236}">
                <a16:creationId xmlns:a16="http://schemas.microsoft.com/office/drawing/2014/main" id="{F07A54B7-F82F-4627-A9DB-23E279C1DD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7340" y="2356605"/>
            <a:ext cx="1302168" cy="976626"/>
          </a:xfrm>
          <a:prstGeom prst="rect">
            <a:avLst/>
          </a:prstGeom>
          <a:noFill/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D115CE8-F618-4C4F-9BF5-4A681FD56F46}"/>
              </a:ext>
            </a:extLst>
          </p:cNvPr>
          <p:cNvSpPr txBox="1"/>
          <p:nvPr/>
        </p:nvSpPr>
        <p:spPr>
          <a:xfrm>
            <a:off x="4219575" y="3429000"/>
            <a:ext cx="3752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latin typeface="SF Pro Display" panose="00000500000000000000" pitchFamily="50" charset="0"/>
                <a:ea typeface="SF Pro Display" panose="00000500000000000000" pitchFamily="50" charset="0"/>
              </a:rPr>
              <a:t>Vue.js</a:t>
            </a:r>
            <a:endParaRPr lang="ko-KR" altLang="en-US" sz="3200" b="1" dirty="0">
              <a:latin typeface="SF Pro Display" panose="00000500000000000000" pitchFamily="50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3C1DBC-1092-4BFE-9C1D-7A447B4C886F}"/>
              </a:ext>
            </a:extLst>
          </p:cNvPr>
          <p:cNvSpPr txBox="1"/>
          <p:nvPr/>
        </p:nvSpPr>
        <p:spPr>
          <a:xfrm>
            <a:off x="4413813" y="4033076"/>
            <a:ext cx="3364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SF Compact Display" panose="020B0504030202060204" pitchFamily="34" charset="0"/>
              </a:rPr>
              <a:t>JavaScript Frontend Framework</a:t>
            </a:r>
            <a:endParaRPr lang="ko-KR" altLang="en-US" dirty="0">
              <a:latin typeface="SF Compact Display" panose="020B0504030202060204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E157B71-728E-49C7-91E8-D99036C35AA8}"/>
              </a:ext>
            </a:extLst>
          </p:cNvPr>
          <p:cNvSpPr txBox="1"/>
          <p:nvPr/>
        </p:nvSpPr>
        <p:spPr>
          <a:xfrm>
            <a:off x="4294978" y="4554365"/>
            <a:ext cx="3602039" cy="1024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latin typeface="SF Compact Display" panose="020B0504030202060204" pitchFamily="34" charset="0"/>
              </a:rPr>
              <a:t>Good integration with node.js backend</a:t>
            </a:r>
          </a:p>
          <a:p>
            <a:pPr algn="ctr">
              <a:lnSpc>
                <a:spcPct val="150000"/>
              </a:lnSpc>
            </a:pPr>
            <a:r>
              <a:rPr lang="en-US" altLang="ko-KR" sz="1400" dirty="0">
                <a:latin typeface="SF Compact Display" panose="020B0504030202060204" pitchFamily="34" charset="0"/>
              </a:rPr>
              <a:t>HTML-like Template</a:t>
            </a:r>
          </a:p>
          <a:p>
            <a:pPr algn="ctr">
              <a:lnSpc>
                <a:spcPct val="150000"/>
              </a:lnSpc>
            </a:pPr>
            <a:r>
              <a:rPr lang="en-US" altLang="ko-KR" sz="1400" dirty="0">
                <a:latin typeface="SF Compact Display" panose="020B0504030202060204" pitchFamily="34" charset="0"/>
              </a:rPr>
              <a:t>Easy to convert to PWA</a:t>
            </a:r>
            <a:endParaRPr lang="ko-KR" altLang="en-US" sz="1400" dirty="0">
              <a:latin typeface="SF Compact Display" panose="020B0504030202060204" pitchFamily="3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958798C-E050-46AB-A1A7-1A73B67475BA}"/>
              </a:ext>
            </a:extLst>
          </p:cNvPr>
          <p:cNvSpPr txBox="1"/>
          <p:nvPr/>
        </p:nvSpPr>
        <p:spPr>
          <a:xfrm>
            <a:off x="551999" y="3626912"/>
            <a:ext cx="3752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latin typeface="SF Pro Display" panose="00000500000000000000" pitchFamily="50" charset="0"/>
                <a:ea typeface="SF Pro Display" panose="00000500000000000000" pitchFamily="50" charset="0"/>
              </a:rPr>
              <a:t>PWA</a:t>
            </a:r>
            <a:endParaRPr lang="ko-KR" altLang="en-US" sz="2800" b="1" dirty="0">
              <a:latin typeface="SF Pro Display" panose="00000500000000000000" pitchFamily="50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F285FC4-18F0-4245-A87E-1972FBF9BA77}"/>
              </a:ext>
            </a:extLst>
          </p:cNvPr>
          <p:cNvSpPr txBox="1"/>
          <p:nvPr/>
        </p:nvSpPr>
        <p:spPr>
          <a:xfrm>
            <a:off x="855211" y="4094631"/>
            <a:ext cx="31464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SF Compact Display" panose="020B0504030202060204" pitchFamily="34" charset="0"/>
              </a:rPr>
              <a:t>Progressive Web App</a:t>
            </a:r>
            <a:endParaRPr lang="ko-KR" altLang="en-US" sz="1600" dirty="0">
              <a:latin typeface="SF Compact Display" panose="020B0504030202060204" pitchFamily="34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4971AF6-F3D3-4E59-B6A9-768274D8C81A}"/>
              </a:ext>
            </a:extLst>
          </p:cNvPr>
          <p:cNvSpPr txBox="1"/>
          <p:nvPr/>
        </p:nvSpPr>
        <p:spPr>
          <a:xfrm>
            <a:off x="627403" y="4554365"/>
            <a:ext cx="3602039" cy="701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latin typeface="SF Compact Display" panose="020B0504030202060204" pitchFamily="34" charset="0"/>
              </a:rPr>
              <a:t>No need to install</a:t>
            </a:r>
          </a:p>
          <a:p>
            <a:pPr algn="ctr">
              <a:lnSpc>
                <a:spcPct val="150000"/>
              </a:lnSpc>
            </a:pPr>
            <a:r>
              <a:rPr lang="en-US" altLang="ko-KR" sz="1400" dirty="0">
                <a:latin typeface="SF Compact Display" panose="020B0504030202060204" pitchFamily="34" charset="0"/>
              </a:rPr>
              <a:t>Fast development</a:t>
            </a:r>
            <a:endParaRPr lang="ko-KR" altLang="en-US" sz="1400" dirty="0">
              <a:latin typeface="SF Compact Display" panose="020B0504030202060204" pitchFamily="34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093C2EC9-7AFF-4DD2-9352-26009AD1CFCA}"/>
              </a:ext>
            </a:extLst>
          </p:cNvPr>
          <p:cNvSpPr txBox="1"/>
          <p:nvPr/>
        </p:nvSpPr>
        <p:spPr>
          <a:xfrm>
            <a:off x="7721811" y="3626912"/>
            <a:ext cx="3752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latin typeface="SF Pro Display" panose="00000500000000000000" pitchFamily="50" charset="0"/>
                <a:ea typeface="SF Pro Display" panose="00000500000000000000" pitchFamily="50" charset="0"/>
              </a:rPr>
              <a:t>D3.js</a:t>
            </a:r>
            <a:endParaRPr lang="ko-KR" altLang="en-US" sz="2800" b="1" dirty="0">
              <a:latin typeface="SF Pro Display" panose="00000500000000000000" pitchFamily="50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EC1C8891-AE95-43A6-B5E7-285F22803D66}"/>
              </a:ext>
            </a:extLst>
          </p:cNvPr>
          <p:cNvSpPr txBox="1"/>
          <p:nvPr/>
        </p:nvSpPr>
        <p:spPr>
          <a:xfrm>
            <a:off x="8025023" y="4094631"/>
            <a:ext cx="31464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SF Compact Display" panose="020B0504030202060204" pitchFamily="34" charset="0"/>
              </a:rPr>
              <a:t>Data Visualization Library</a:t>
            </a:r>
            <a:endParaRPr lang="ko-KR" altLang="en-US" sz="1600" dirty="0">
              <a:latin typeface="SF Compact Display" panose="020B0504030202060204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18708396-CEA5-41EC-B668-E26749D3CBFC}"/>
              </a:ext>
            </a:extLst>
          </p:cNvPr>
          <p:cNvSpPr txBox="1"/>
          <p:nvPr/>
        </p:nvSpPr>
        <p:spPr>
          <a:xfrm>
            <a:off x="7797215" y="4554365"/>
            <a:ext cx="3602039" cy="378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latin typeface="SF Compact Display" panose="020B0504030202060204" pitchFamily="34" charset="0"/>
              </a:rPr>
              <a:t>Used for  keyword visualization</a:t>
            </a:r>
            <a:endParaRPr lang="ko-KR" altLang="en-US" sz="1400" dirty="0">
              <a:latin typeface="SF Compact Display" panose="020B0504030202060204" pitchFamily="34" charset="0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FA9DCA5A-AF37-447B-8F15-AFF9EF5609A5}"/>
              </a:ext>
            </a:extLst>
          </p:cNvPr>
          <p:cNvGrpSpPr/>
          <p:nvPr/>
        </p:nvGrpSpPr>
        <p:grpSpPr>
          <a:xfrm>
            <a:off x="9260756" y="5796400"/>
            <a:ext cx="2181225" cy="589409"/>
            <a:chOff x="9260756" y="5796400"/>
            <a:chExt cx="2181225" cy="589409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BDF0C37-A20A-424C-8650-F5DD98C170E7}"/>
                </a:ext>
              </a:extLst>
            </p:cNvPr>
            <p:cNvSpPr txBox="1"/>
            <p:nvPr/>
          </p:nvSpPr>
          <p:spPr>
            <a:xfrm>
              <a:off x="9375056" y="5796400"/>
              <a:ext cx="20669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dirty="0">
                  <a:latin typeface="SF Pro Display" panose="00000500000000000000" pitchFamily="50" charset="0"/>
                  <a:ea typeface="SF Pro Display" panose="00000500000000000000" pitchFamily="50" charset="0"/>
                </a:rPr>
                <a:t>#04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D945F70-3B56-4CC4-9132-78E8D8936470}"/>
                </a:ext>
              </a:extLst>
            </p:cNvPr>
            <p:cNvSpPr txBox="1"/>
            <p:nvPr/>
          </p:nvSpPr>
          <p:spPr>
            <a:xfrm>
              <a:off x="9260756" y="5985699"/>
              <a:ext cx="218122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2000" b="1" dirty="0">
                  <a:latin typeface="SF Pro Display" panose="00000500000000000000" pitchFamily="50" charset="0"/>
                  <a:ea typeface="SF Pro Display" panose="00000500000000000000" pitchFamily="50" charset="0"/>
                </a:rPr>
                <a:t>Development</a:t>
              </a:r>
              <a:endParaRPr lang="ko-KR" altLang="en-US" sz="2000" b="1" dirty="0">
                <a:latin typeface="SF Pro Display" panose="00000500000000000000" pitchFamily="50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321909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그룹 36">
            <a:extLst>
              <a:ext uri="{FF2B5EF4-FFF2-40B4-BE49-F238E27FC236}">
                <a16:creationId xmlns:a16="http://schemas.microsoft.com/office/drawing/2014/main" id="{99BEAE3E-F363-42EA-B262-2964C1054CFF}"/>
              </a:ext>
            </a:extLst>
          </p:cNvPr>
          <p:cNvGrpSpPr/>
          <p:nvPr/>
        </p:nvGrpSpPr>
        <p:grpSpPr>
          <a:xfrm>
            <a:off x="9053218" y="3021906"/>
            <a:ext cx="1090031" cy="814187"/>
            <a:chOff x="9053218" y="2448452"/>
            <a:chExt cx="1090031" cy="814187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C0CEB439-4BAC-477C-A021-990D6134C345}"/>
                </a:ext>
              </a:extLst>
            </p:cNvPr>
            <p:cNvGrpSpPr/>
            <p:nvPr/>
          </p:nvGrpSpPr>
          <p:grpSpPr>
            <a:xfrm>
              <a:off x="9307512" y="2448452"/>
              <a:ext cx="581444" cy="469189"/>
              <a:chOff x="10388961" y="2889205"/>
              <a:chExt cx="310750" cy="250756"/>
            </a:xfrm>
          </p:grpSpPr>
          <p:sp>
            <p:nvSpPr>
              <p:cNvPr id="23" name="자유형: 도형 22">
                <a:extLst>
                  <a:ext uri="{FF2B5EF4-FFF2-40B4-BE49-F238E27FC236}">
                    <a16:creationId xmlns:a16="http://schemas.microsoft.com/office/drawing/2014/main" id="{36FFDD5B-8A5F-4376-99F2-4192D284EE25}"/>
                  </a:ext>
                </a:extLst>
              </p:cNvPr>
              <p:cNvSpPr/>
              <p:nvPr/>
            </p:nvSpPr>
            <p:spPr>
              <a:xfrm>
                <a:off x="10426629" y="2889205"/>
                <a:ext cx="190500" cy="85725"/>
              </a:xfrm>
              <a:custGeom>
                <a:avLst/>
                <a:gdLst>
                  <a:gd name="connsiteX0" fmla="*/ 160496 w 190500"/>
                  <a:gd name="connsiteY0" fmla="*/ 69209 h 85725"/>
                  <a:gd name="connsiteX1" fmla="*/ 170021 w 190500"/>
                  <a:gd name="connsiteY1" fmla="*/ 69209 h 85725"/>
                  <a:gd name="connsiteX2" fmla="*/ 197168 w 190500"/>
                  <a:gd name="connsiteY2" fmla="*/ 42063 h 85725"/>
                  <a:gd name="connsiteX3" fmla="*/ 198501 w 190500"/>
                  <a:gd name="connsiteY3" fmla="*/ 30538 h 85725"/>
                  <a:gd name="connsiteX4" fmla="*/ 26280 w 190500"/>
                  <a:gd name="connsiteY4" fmla="*/ 41274 h 85725"/>
                  <a:gd name="connsiteX5" fmla="*/ 0 w 190500"/>
                  <a:gd name="connsiteY5" fmla="*/ 90069 h 85725"/>
                  <a:gd name="connsiteX6" fmla="*/ 9525 w 190500"/>
                  <a:gd name="connsiteY6" fmla="*/ 89498 h 85725"/>
                  <a:gd name="connsiteX7" fmla="*/ 63818 w 190500"/>
                  <a:gd name="connsiteY7" fmla="*/ 80544 h 85725"/>
                  <a:gd name="connsiteX8" fmla="*/ 68009 w 190500"/>
                  <a:gd name="connsiteY8" fmla="*/ 76258 h 85725"/>
                  <a:gd name="connsiteX9" fmla="*/ 160687 w 190500"/>
                  <a:gd name="connsiteY9" fmla="*/ 69209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0500" h="85725">
                    <a:moveTo>
                      <a:pt x="160496" y="69209"/>
                    </a:moveTo>
                    <a:lnTo>
                      <a:pt x="170021" y="69209"/>
                    </a:lnTo>
                    <a:lnTo>
                      <a:pt x="197168" y="42063"/>
                    </a:lnTo>
                    <a:lnTo>
                      <a:pt x="198501" y="30538"/>
                    </a:lnTo>
                    <a:cubicBezTo>
                      <a:pt x="147979" y="-14055"/>
                      <a:pt x="70873" y="-9248"/>
                      <a:pt x="26280" y="41274"/>
                    </a:cubicBezTo>
                    <a:cubicBezTo>
                      <a:pt x="13893" y="55308"/>
                      <a:pt x="4901" y="72004"/>
                      <a:pt x="0" y="90069"/>
                    </a:cubicBezTo>
                    <a:cubicBezTo>
                      <a:pt x="3024" y="88830"/>
                      <a:pt x="6374" y="88629"/>
                      <a:pt x="9525" y="89498"/>
                    </a:cubicBezTo>
                    <a:lnTo>
                      <a:pt x="63818" y="80544"/>
                    </a:lnTo>
                    <a:cubicBezTo>
                      <a:pt x="63818" y="80544"/>
                      <a:pt x="66580" y="75972"/>
                      <a:pt x="68009" y="76258"/>
                    </a:cubicBezTo>
                    <a:cubicBezTo>
                      <a:pt x="92159" y="49734"/>
                      <a:pt x="132802" y="46643"/>
                      <a:pt x="160687" y="69209"/>
                    </a:cubicBezTo>
                    <a:close/>
                  </a:path>
                </a:pathLst>
              </a:custGeom>
              <a:solidFill>
                <a:srgbClr val="EA433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4" name="자유형: 도형 23">
                <a:extLst>
                  <a:ext uri="{FF2B5EF4-FFF2-40B4-BE49-F238E27FC236}">
                    <a16:creationId xmlns:a16="http://schemas.microsoft.com/office/drawing/2014/main" id="{C288CCB6-D58C-4648-AB5D-FD4D1E4A5158}"/>
                  </a:ext>
                </a:extLst>
              </p:cNvPr>
              <p:cNvSpPr/>
              <p:nvPr/>
            </p:nvSpPr>
            <p:spPr>
              <a:xfrm>
                <a:off x="10537786" y="2919838"/>
                <a:ext cx="161925" cy="219075"/>
              </a:xfrm>
              <a:custGeom>
                <a:avLst/>
                <a:gdLst>
                  <a:gd name="connsiteX0" fmla="*/ 124682 w 161925"/>
                  <a:gd name="connsiteY0" fmla="*/ 59436 h 219075"/>
                  <a:gd name="connsiteX1" fmla="*/ 87820 w 161925"/>
                  <a:gd name="connsiteY1" fmla="*/ 0 h 219075"/>
                  <a:gd name="connsiteX2" fmla="*/ 49720 w 161925"/>
                  <a:gd name="connsiteY2" fmla="*/ 38100 h 219075"/>
                  <a:gd name="connsiteX3" fmla="*/ 74581 w 161925"/>
                  <a:gd name="connsiteY3" fmla="*/ 91821 h 219075"/>
                  <a:gd name="connsiteX4" fmla="*/ 74581 w 161925"/>
                  <a:gd name="connsiteY4" fmla="*/ 98584 h 219075"/>
                  <a:gd name="connsiteX5" fmla="*/ 108490 w 161925"/>
                  <a:gd name="connsiteY5" fmla="*/ 132493 h 219075"/>
                  <a:gd name="connsiteX6" fmla="*/ 74581 w 161925"/>
                  <a:gd name="connsiteY6" fmla="*/ 166402 h 219075"/>
                  <a:gd name="connsiteX7" fmla="*/ 6763 w 161925"/>
                  <a:gd name="connsiteY7" fmla="*/ 166402 h 219075"/>
                  <a:gd name="connsiteX8" fmla="*/ 0 w 161925"/>
                  <a:gd name="connsiteY8" fmla="*/ 173260 h 219075"/>
                  <a:gd name="connsiteX9" fmla="*/ 0 w 161925"/>
                  <a:gd name="connsiteY9" fmla="*/ 213932 h 219075"/>
                  <a:gd name="connsiteX10" fmla="*/ 6763 w 161925"/>
                  <a:gd name="connsiteY10" fmla="*/ 220694 h 219075"/>
                  <a:gd name="connsiteX11" fmla="*/ 74581 w 161925"/>
                  <a:gd name="connsiteY11" fmla="*/ 220694 h 219075"/>
                  <a:gd name="connsiteX12" fmla="*/ 163466 w 161925"/>
                  <a:gd name="connsiteY12" fmla="*/ 133182 h 219075"/>
                  <a:gd name="connsiteX13" fmla="*/ 124682 w 161925"/>
                  <a:gd name="connsiteY13" fmla="*/ 59436 h 2190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1925" h="219075">
                    <a:moveTo>
                      <a:pt x="124682" y="59436"/>
                    </a:moveTo>
                    <a:cubicBezTo>
                      <a:pt x="118442" y="36458"/>
                      <a:pt x="105631" y="15801"/>
                      <a:pt x="87820" y="0"/>
                    </a:cubicBezTo>
                    <a:lnTo>
                      <a:pt x="49720" y="38100"/>
                    </a:lnTo>
                    <a:cubicBezTo>
                      <a:pt x="65809" y="51246"/>
                      <a:pt x="74973" y="71049"/>
                      <a:pt x="74581" y="91821"/>
                    </a:cubicBezTo>
                    <a:lnTo>
                      <a:pt x="74581" y="98584"/>
                    </a:lnTo>
                    <a:cubicBezTo>
                      <a:pt x="93308" y="98584"/>
                      <a:pt x="108490" y="113766"/>
                      <a:pt x="108490" y="132493"/>
                    </a:cubicBezTo>
                    <a:cubicBezTo>
                      <a:pt x="108490" y="151220"/>
                      <a:pt x="93308" y="166402"/>
                      <a:pt x="74581" y="166402"/>
                    </a:cubicBezTo>
                    <a:lnTo>
                      <a:pt x="6763" y="166402"/>
                    </a:lnTo>
                    <a:lnTo>
                      <a:pt x="0" y="173260"/>
                    </a:lnTo>
                    <a:lnTo>
                      <a:pt x="0" y="213932"/>
                    </a:lnTo>
                    <a:lnTo>
                      <a:pt x="6763" y="220694"/>
                    </a:lnTo>
                    <a:lnTo>
                      <a:pt x="74581" y="220694"/>
                    </a:lnTo>
                    <a:cubicBezTo>
                      <a:pt x="123292" y="221073"/>
                      <a:pt x="163087" y="181893"/>
                      <a:pt x="163466" y="133182"/>
                    </a:cubicBezTo>
                    <a:cubicBezTo>
                      <a:pt x="163696" y="103658"/>
                      <a:pt x="149139" y="75977"/>
                      <a:pt x="124682" y="59436"/>
                    </a:cubicBezTo>
                    <a:close/>
                  </a:path>
                </a:pathLst>
              </a:custGeom>
              <a:solidFill>
                <a:srgbClr val="4285F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5" name="자유형: 도형 24">
                <a:extLst>
                  <a:ext uri="{FF2B5EF4-FFF2-40B4-BE49-F238E27FC236}">
                    <a16:creationId xmlns:a16="http://schemas.microsoft.com/office/drawing/2014/main" id="{1397C80E-B786-4258-B248-BE49A6C74678}"/>
                  </a:ext>
                </a:extLst>
              </p:cNvPr>
              <p:cNvSpPr/>
              <p:nvPr/>
            </p:nvSpPr>
            <p:spPr>
              <a:xfrm>
                <a:off x="10423390" y="3082811"/>
                <a:ext cx="114300" cy="57150"/>
              </a:xfrm>
              <a:custGeom>
                <a:avLst/>
                <a:gdLst>
                  <a:gd name="connsiteX0" fmla="*/ 53245 w 114300"/>
                  <a:gd name="connsiteY0" fmla="*/ 57341 h 57150"/>
                  <a:gd name="connsiteX1" fmla="*/ 121063 w 114300"/>
                  <a:gd name="connsiteY1" fmla="*/ 57341 h 57150"/>
                  <a:gd name="connsiteX2" fmla="*/ 121063 w 114300"/>
                  <a:gd name="connsiteY2" fmla="*/ 3048 h 57150"/>
                  <a:gd name="connsiteX3" fmla="*/ 53245 w 114300"/>
                  <a:gd name="connsiteY3" fmla="*/ 3048 h 57150"/>
                  <a:gd name="connsiteX4" fmla="*/ 39243 w 114300"/>
                  <a:gd name="connsiteY4" fmla="*/ 0 h 57150"/>
                  <a:gd name="connsiteX5" fmla="*/ 29718 w 114300"/>
                  <a:gd name="connsiteY5" fmla="*/ 2953 h 57150"/>
                  <a:gd name="connsiteX6" fmla="*/ 2381 w 114300"/>
                  <a:gd name="connsiteY6" fmla="*/ 30099 h 57150"/>
                  <a:gd name="connsiteX7" fmla="*/ 0 w 114300"/>
                  <a:gd name="connsiteY7" fmla="*/ 39624 h 57150"/>
                  <a:gd name="connsiteX8" fmla="*/ 53245 w 114300"/>
                  <a:gd name="connsiteY8" fmla="*/ 57341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4300" h="57150">
                    <a:moveTo>
                      <a:pt x="53245" y="57341"/>
                    </a:moveTo>
                    <a:lnTo>
                      <a:pt x="121063" y="57341"/>
                    </a:lnTo>
                    <a:lnTo>
                      <a:pt x="121063" y="3048"/>
                    </a:lnTo>
                    <a:lnTo>
                      <a:pt x="53245" y="3048"/>
                    </a:lnTo>
                    <a:cubicBezTo>
                      <a:pt x="48413" y="3047"/>
                      <a:pt x="43638" y="2008"/>
                      <a:pt x="39243" y="0"/>
                    </a:cubicBezTo>
                    <a:lnTo>
                      <a:pt x="29718" y="2953"/>
                    </a:lnTo>
                    <a:lnTo>
                      <a:pt x="2381" y="30099"/>
                    </a:lnTo>
                    <a:lnTo>
                      <a:pt x="0" y="39624"/>
                    </a:lnTo>
                    <a:cubicBezTo>
                      <a:pt x="15330" y="51200"/>
                      <a:pt x="34035" y="57424"/>
                      <a:pt x="53245" y="57341"/>
                    </a:cubicBezTo>
                    <a:close/>
                  </a:path>
                </a:pathLst>
              </a:custGeom>
              <a:solidFill>
                <a:srgbClr val="34A85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6" name="자유형: 도형 25">
                <a:extLst>
                  <a:ext uri="{FF2B5EF4-FFF2-40B4-BE49-F238E27FC236}">
                    <a16:creationId xmlns:a16="http://schemas.microsoft.com/office/drawing/2014/main" id="{CAA2DA70-A1EE-4B00-AF3A-890E567DD915}"/>
                  </a:ext>
                </a:extLst>
              </p:cNvPr>
              <p:cNvSpPr/>
              <p:nvPr/>
            </p:nvSpPr>
            <p:spPr>
              <a:xfrm>
                <a:off x="10388961" y="2964033"/>
                <a:ext cx="152400" cy="152400"/>
              </a:xfrm>
              <a:custGeom>
                <a:avLst/>
                <a:gdLst>
                  <a:gd name="connsiteX0" fmla="*/ 87675 w 152400"/>
                  <a:gd name="connsiteY0" fmla="*/ 1 h 152400"/>
                  <a:gd name="connsiteX1" fmla="*/ 2 w 152400"/>
                  <a:gd name="connsiteY1" fmla="*/ 88727 h 152400"/>
                  <a:gd name="connsiteX2" fmla="*/ 34430 w 152400"/>
                  <a:gd name="connsiteY2" fmla="*/ 158116 h 152400"/>
                  <a:gd name="connsiteX3" fmla="*/ 73768 w 152400"/>
                  <a:gd name="connsiteY3" fmla="*/ 118777 h 152400"/>
                  <a:gd name="connsiteX4" fmla="*/ 56828 w 152400"/>
                  <a:gd name="connsiteY4" fmla="*/ 73915 h 152400"/>
                  <a:gd name="connsiteX5" fmla="*/ 101691 w 152400"/>
                  <a:gd name="connsiteY5" fmla="*/ 56974 h 152400"/>
                  <a:gd name="connsiteX6" fmla="*/ 118631 w 152400"/>
                  <a:gd name="connsiteY6" fmla="*/ 73915 h 152400"/>
                  <a:gd name="connsiteX7" fmla="*/ 157969 w 152400"/>
                  <a:gd name="connsiteY7" fmla="*/ 34576 h 152400"/>
                  <a:gd name="connsiteX8" fmla="*/ 87675 w 152400"/>
                  <a:gd name="connsiteY8" fmla="*/ 1 h 152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2400" h="152400">
                    <a:moveTo>
                      <a:pt x="87675" y="1"/>
                    </a:moveTo>
                    <a:cubicBezTo>
                      <a:pt x="38963" y="292"/>
                      <a:pt x="-289" y="40016"/>
                      <a:pt x="2" y="88727"/>
                    </a:cubicBezTo>
                    <a:cubicBezTo>
                      <a:pt x="164" y="115928"/>
                      <a:pt x="12868" y="141533"/>
                      <a:pt x="34430" y="158116"/>
                    </a:cubicBezTo>
                    <a:lnTo>
                      <a:pt x="73768" y="118777"/>
                    </a:lnTo>
                    <a:cubicBezTo>
                      <a:pt x="56702" y="111067"/>
                      <a:pt x="49117" y="90981"/>
                      <a:pt x="56828" y="73915"/>
                    </a:cubicBezTo>
                    <a:cubicBezTo>
                      <a:pt x="64538" y="56848"/>
                      <a:pt x="84624" y="49264"/>
                      <a:pt x="101691" y="56974"/>
                    </a:cubicBezTo>
                    <a:cubicBezTo>
                      <a:pt x="109211" y="60372"/>
                      <a:pt x="115233" y="66395"/>
                      <a:pt x="118631" y="73915"/>
                    </a:cubicBezTo>
                    <a:lnTo>
                      <a:pt x="157969" y="34576"/>
                    </a:lnTo>
                    <a:cubicBezTo>
                      <a:pt x="141232" y="12695"/>
                      <a:pt x="115223" y="-98"/>
                      <a:pt x="87675" y="1"/>
                    </a:cubicBezTo>
                    <a:close/>
                  </a:path>
                </a:pathLst>
              </a:custGeom>
              <a:solidFill>
                <a:srgbClr val="FBBC0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32EDFBA4-2F61-43ED-A8D3-EE87A2D347AC}"/>
                </a:ext>
              </a:extLst>
            </p:cNvPr>
            <p:cNvGrpSpPr/>
            <p:nvPr/>
          </p:nvGrpSpPr>
          <p:grpSpPr>
            <a:xfrm>
              <a:off x="9053218" y="3076127"/>
              <a:ext cx="1090031" cy="186512"/>
              <a:chOff x="10792573" y="2925927"/>
              <a:chExt cx="1280336" cy="219075"/>
            </a:xfrm>
          </p:grpSpPr>
          <p:sp>
            <p:nvSpPr>
              <p:cNvPr id="28" name="자유형: 도형 27">
                <a:extLst>
                  <a:ext uri="{FF2B5EF4-FFF2-40B4-BE49-F238E27FC236}">
                    <a16:creationId xmlns:a16="http://schemas.microsoft.com/office/drawing/2014/main" id="{5403A8EC-D5CE-46DA-A91E-EE509398DF71}"/>
                  </a:ext>
                </a:extLst>
              </p:cNvPr>
              <p:cNvSpPr/>
              <p:nvPr/>
            </p:nvSpPr>
            <p:spPr>
              <a:xfrm>
                <a:off x="10792573" y="2925927"/>
                <a:ext cx="695325" cy="219075"/>
              </a:xfrm>
              <a:custGeom>
                <a:avLst/>
                <a:gdLst>
                  <a:gd name="connsiteX0" fmla="*/ 89256 w 695325"/>
                  <a:gd name="connsiteY0" fmla="*/ 176315 h 219075"/>
                  <a:gd name="connsiteX1" fmla="*/ 26391 w 695325"/>
                  <a:gd name="connsiteY1" fmla="*/ 150502 h 219075"/>
                  <a:gd name="connsiteX2" fmla="*/ 7 w 695325"/>
                  <a:gd name="connsiteY2" fmla="*/ 88399 h 219075"/>
                  <a:gd name="connsiteX3" fmla="*/ 26391 w 695325"/>
                  <a:gd name="connsiteY3" fmla="*/ 26296 h 219075"/>
                  <a:gd name="connsiteX4" fmla="*/ 89256 w 695325"/>
                  <a:gd name="connsiteY4" fmla="*/ 7 h 219075"/>
                  <a:gd name="connsiteX5" fmla="*/ 149549 w 695325"/>
                  <a:gd name="connsiteY5" fmla="*/ 24296 h 219075"/>
                  <a:gd name="connsiteX6" fmla="*/ 132595 w 695325"/>
                  <a:gd name="connsiteY6" fmla="*/ 41536 h 219075"/>
                  <a:gd name="connsiteX7" fmla="*/ 89256 w 695325"/>
                  <a:gd name="connsiteY7" fmla="*/ 24391 h 219075"/>
                  <a:gd name="connsiteX8" fmla="*/ 44488 w 695325"/>
                  <a:gd name="connsiteY8" fmla="*/ 43441 h 219075"/>
                  <a:gd name="connsiteX9" fmla="*/ 26105 w 695325"/>
                  <a:gd name="connsiteY9" fmla="*/ 88685 h 219075"/>
                  <a:gd name="connsiteX10" fmla="*/ 44488 w 695325"/>
                  <a:gd name="connsiteY10" fmla="*/ 133357 h 219075"/>
                  <a:gd name="connsiteX11" fmla="*/ 133642 w 695325"/>
                  <a:gd name="connsiteY11" fmla="*/ 134405 h 219075"/>
                  <a:gd name="connsiteX12" fmla="*/ 146692 w 695325"/>
                  <a:gd name="connsiteY12" fmla="*/ 104782 h 219075"/>
                  <a:gd name="connsiteX13" fmla="*/ 89542 w 695325"/>
                  <a:gd name="connsiteY13" fmla="*/ 104782 h 219075"/>
                  <a:gd name="connsiteX14" fmla="*/ 89542 w 695325"/>
                  <a:gd name="connsiteY14" fmla="*/ 80398 h 219075"/>
                  <a:gd name="connsiteX15" fmla="*/ 170409 w 695325"/>
                  <a:gd name="connsiteY15" fmla="*/ 80398 h 219075"/>
                  <a:gd name="connsiteX16" fmla="*/ 171361 w 695325"/>
                  <a:gd name="connsiteY16" fmla="*/ 95257 h 219075"/>
                  <a:gd name="connsiteX17" fmla="*/ 150502 w 695325"/>
                  <a:gd name="connsiteY17" fmla="*/ 151455 h 219075"/>
                  <a:gd name="connsiteX18" fmla="*/ 89256 w 695325"/>
                  <a:gd name="connsiteY18" fmla="*/ 176315 h 219075"/>
                  <a:gd name="connsiteX19" fmla="*/ 277279 w 695325"/>
                  <a:gd name="connsiteY19" fmla="*/ 160123 h 219075"/>
                  <a:gd name="connsiteX20" fmla="*/ 196603 w 695325"/>
                  <a:gd name="connsiteY20" fmla="*/ 160123 h 219075"/>
                  <a:gd name="connsiteX21" fmla="*/ 180124 w 695325"/>
                  <a:gd name="connsiteY21" fmla="*/ 119641 h 219075"/>
                  <a:gd name="connsiteX22" fmla="*/ 196603 w 695325"/>
                  <a:gd name="connsiteY22" fmla="*/ 79160 h 219075"/>
                  <a:gd name="connsiteX23" fmla="*/ 277279 w 695325"/>
                  <a:gd name="connsiteY23" fmla="*/ 79160 h 219075"/>
                  <a:gd name="connsiteX24" fmla="*/ 293758 w 695325"/>
                  <a:gd name="connsiteY24" fmla="*/ 119641 h 219075"/>
                  <a:gd name="connsiteX25" fmla="*/ 277184 w 695325"/>
                  <a:gd name="connsiteY25" fmla="*/ 160123 h 219075"/>
                  <a:gd name="connsiteX26" fmla="*/ 214414 w 695325"/>
                  <a:gd name="connsiteY26" fmla="*/ 144216 h 219075"/>
                  <a:gd name="connsiteX27" fmla="*/ 258035 w 695325"/>
                  <a:gd name="connsiteY27" fmla="*/ 145649 h 219075"/>
                  <a:gd name="connsiteX28" fmla="*/ 259468 w 695325"/>
                  <a:gd name="connsiteY28" fmla="*/ 144216 h 219075"/>
                  <a:gd name="connsiteX29" fmla="*/ 268993 w 695325"/>
                  <a:gd name="connsiteY29" fmla="*/ 119641 h 219075"/>
                  <a:gd name="connsiteX30" fmla="*/ 259468 w 695325"/>
                  <a:gd name="connsiteY30" fmla="*/ 94972 h 219075"/>
                  <a:gd name="connsiteX31" fmla="*/ 215160 w 695325"/>
                  <a:gd name="connsiteY31" fmla="*/ 94035 h 219075"/>
                  <a:gd name="connsiteX32" fmla="*/ 214224 w 695325"/>
                  <a:gd name="connsiteY32" fmla="*/ 94972 h 219075"/>
                  <a:gd name="connsiteX33" fmla="*/ 204699 w 695325"/>
                  <a:gd name="connsiteY33" fmla="*/ 119641 h 219075"/>
                  <a:gd name="connsiteX34" fmla="*/ 214319 w 695325"/>
                  <a:gd name="connsiteY34" fmla="*/ 144216 h 219075"/>
                  <a:gd name="connsiteX35" fmla="*/ 401295 w 695325"/>
                  <a:gd name="connsiteY35" fmla="*/ 160123 h 219075"/>
                  <a:gd name="connsiteX36" fmla="*/ 320618 w 695325"/>
                  <a:gd name="connsiteY36" fmla="*/ 160123 h 219075"/>
                  <a:gd name="connsiteX37" fmla="*/ 304140 w 695325"/>
                  <a:gd name="connsiteY37" fmla="*/ 119641 h 219075"/>
                  <a:gd name="connsiteX38" fmla="*/ 320618 w 695325"/>
                  <a:gd name="connsiteY38" fmla="*/ 79160 h 219075"/>
                  <a:gd name="connsiteX39" fmla="*/ 401295 w 695325"/>
                  <a:gd name="connsiteY39" fmla="*/ 79160 h 219075"/>
                  <a:gd name="connsiteX40" fmla="*/ 417773 w 695325"/>
                  <a:gd name="connsiteY40" fmla="*/ 119641 h 219075"/>
                  <a:gd name="connsiteX41" fmla="*/ 401295 w 695325"/>
                  <a:gd name="connsiteY41" fmla="*/ 160123 h 219075"/>
                  <a:gd name="connsiteX42" fmla="*/ 338430 w 695325"/>
                  <a:gd name="connsiteY42" fmla="*/ 144216 h 219075"/>
                  <a:gd name="connsiteX43" fmla="*/ 382051 w 695325"/>
                  <a:gd name="connsiteY43" fmla="*/ 145649 h 219075"/>
                  <a:gd name="connsiteX44" fmla="*/ 383483 w 695325"/>
                  <a:gd name="connsiteY44" fmla="*/ 144216 h 219075"/>
                  <a:gd name="connsiteX45" fmla="*/ 393008 w 695325"/>
                  <a:gd name="connsiteY45" fmla="*/ 119641 h 219075"/>
                  <a:gd name="connsiteX46" fmla="*/ 383483 w 695325"/>
                  <a:gd name="connsiteY46" fmla="*/ 94972 h 219075"/>
                  <a:gd name="connsiteX47" fmla="*/ 339176 w 695325"/>
                  <a:gd name="connsiteY47" fmla="*/ 94035 h 219075"/>
                  <a:gd name="connsiteX48" fmla="*/ 338239 w 695325"/>
                  <a:gd name="connsiteY48" fmla="*/ 94972 h 219075"/>
                  <a:gd name="connsiteX49" fmla="*/ 328714 w 695325"/>
                  <a:gd name="connsiteY49" fmla="*/ 119641 h 219075"/>
                  <a:gd name="connsiteX50" fmla="*/ 338335 w 695325"/>
                  <a:gd name="connsiteY50" fmla="*/ 144216 h 219075"/>
                  <a:gd name="connsiteX51" fmla="*/ 482829 w 695325"/>
                  <a:gd name="connsiteY51" fmla="*/ 227179 h 219075"/>
                  <a:gd name="connsiteX52" fmla="*/ 451111 w 695325"/>
                  <a:gd name="connsiteY52" fmla="*/ 217082 h 219075"/>
                  <a:gd name="connsiteX53" fmla="*/ 432632 w 695325"/>
                  <a:gd name="connsiteY53" fmla="*/ 193651 h 219075"/>
                  <a:gd name="connsiteX54" fmla="*/ 454349 w 695325"/>
                  <a:gd name="connsiteY54" fmla="*/ 184602 h 219075"/>
                  <a:gd name="connsiteX55" fmla="*/ 465112 w 695325"/>
                  <a:gd name="connsiteY55" fmla="*/ 198794 h 219075"/>
                  <a:gd name="connsiteX56" fmla="*/ 482924 w 695325"/>
                  <a:gd name="connsiteY56" fmla="*/ 204795 h 219075"/>
                  <a:gd name="connsiteX57" fmla="*/ 505117 w 695325"/>
                  <a:gd name="connsiteY57" fmla="*/ 196223 h 219075"/>
                  <a:gd name="connsiteX58" fmla="*/ 513023 w 695325"/>
                  <a:gd name="connsiteY58" fmla="*/ 171457 h 219075"/>
                  <a:gd name="connsiteX59" fmla="*/ 513023 w 695325"/>
                  <a:gd name="connsiteY59" fmla="*/ 163266 h 219075"/>
                  <a:gd name="connsiteX60" fmla="*/ 512166 w 695325"/>
                  <a:gd name="connsiteY60" fmla="*/ 163266 h 219075"/>
                  <a:gd name="connsiteX61" fmla="*/ 482353 w 695325"/>
                  <a:gd name="connsiteY61" fmla="*/ 176125 h 219075"/>
                  <a:gd name="connsiteX62" fmla="*/ 444253 w 695325"/>
                  <a:gd name="connsiteY62" fmla="*/ 159551 h 219075"/>
                  <a:gd name="connsiteX63" fmla="*/ 427965 w 695325"/>
                  <a:gd name="connsiteY63" fmla="*/ 119641 h 219075"/>
                  <a:gd name="connsiteX64" fmla="*/ 444253 w 695325"/>
                  <a:gd name="connsiteY64" fmla="*/ 79446 h 219075"/>
                  <a:gd name="connsiteX65" fmla="*/ 482353 w 695325"/>
                  <a:gd name="connsiteY65" fmla="*/ 62777 h 219075"/>
                  <a:gd name="connsiteX66" fmla="*/ 499879 w 695325"/>
                  <a:gd name="connsiteY66" fmla="*/ 66682 h 219075"/>
                  <a:gd name="connsiteX67" fmla="*/ 512261 w 695325"/>
                  <a:gd name="connsiteY67" fmla="*/ 75731 h 219075"/>
                  <a:gd name="connsiteX68" fmla="*/ 513118 w 695325"/>
                  <a:gd name="connsiteY68" fmla="*/ 75731 h 219075"/>
                  <a:gd name="connsiteX69" fmla="*/ 513118 w 695325"/>
                  <a:gd name="connsiteY69" fmla="*/ 66682 h 219075"/>
                  <a:gd name="connsiteX70" fmla="*/ 536740 w 695325"/>
                  <a:gd name="connsiteY70" fmla="*/ 66682 h 219075"/>
                  <a:gd name="connsiteX71" fmla="*/ 536740 w 695325"/>
                  <a:gd name="connsiteY71" fmla="*/ 168124 h 219075"/>
                  <a:gd name="connsiteX72" fmla="*/ 521596 w 695325"/>
                  <a:gd name="connsiteY72" fmla="*/ 212415 h 219075"/>
                  <a:gd name="connsiteX73" fmla="*/ 482829 w 695325"/>
                  <a:gd name="connsiteY73" fmla="*/ 227179 h 219075"/>
                  <a:gd name="connsiteX74" fmla="*/ 484543 w 695325"/>
                  <a:gd name="connsiteY74" fmla="*/ 154027 h 219075"/>
                  <a:gd name="connsiteX75" fmla="*/ 506070 w 695325"/>
                  <a:gd name="connsiteY75" fmla="*/ 144502 h 219075"/>
                  <a:gd name="connsiteX76" fmla="*/ 514738 w 695325"/>
                  <a:gd name="connsiteY76" fmla="*/ 120118 h 219075"/>
                  <a:gd name="connsiteX77" fmla="*/ 506070 w 695325"/>
                  <a:gd name="connsiteY77" fmla="*/ 95257 h 219075"/>
                  <a:gd name="connsiteX78" fmla="*/ 484543 w 695325"/>
                  <a:gd name="connsiteY78" fmla="*/ 85732 h 219075"/>
                  <a:gd name="connsiteX79" fmla="*/ 462255 w 695325"/>
                  <a:gd name="connsiteY79" fmla="*/ 95257 h 219075"/>
                  <a:gd name="connsiteX80" fmla="*/ 452730 w 695325"/>
                  <a:gd name="connsiteY80" fmla="*/ 119927 h 219075"/>
                  <a:gd name="connsiteX81" fmla="*/ 462255 w 695325"/>
                  <a:gd name="connsiteY81" fmla="*/ 144311 h 219075"/>
                  <a:gd name="connsiteX82" fmla="*/ 484543 w 695325"/>
                  <a:gd name="connsiteY82" fmla="*/ 154027 h 219075"/>
                  <a:gd name="connsiteX83" fmla="*/ 578746 w 695325"/>
                  <a:gd name="connsiteY83" fmla="*/ 6389 h 219075"/>
                  <a:gd name="connsiteX84" fmla="*/ 578746 w 695325"/>
                  <a:gd name="connsiteY84" fmla="*/ 172886 h 219075"/>
                  <a:gd name="connsiteX85" fmla="*/ 553885 w 695325"/>
                  <a:gd name="connsiteY85" fmla="*/ 172886 h 219075"/>
                  <a:gd name="connsiteX86" fmla="*/ 553885 w 695325"/>
                  <a:gd name="connsiteY86" fmla="*/ 6389 h 219075"/>
                  <a:gd name="connsiteX87" fmla="*/ 646945 w 695325"/>
                  <a:gd name="connsiteY87" fmla="*/ 176315 h 219075"/>
                  <a:gd name="connsiteX88" fmla="*/ 606844 w 695325"/>
                  <a:gd name="connsiteY88" fmla="*/ 160027 h 219075"/>
                  <a:gd name="connsiteX89" fmla="*/ 590747 w 695325"/>
                  <a:gd name="connsiteY89" fmla="*/ 119641 h 219075"/>
                  <a:gd name="connsiteX90" fmla="*/ 606273 w 695325"/>
                  <a:gd name="connsiteY90" fmla="*/ 78874 h 219075"/>
                  <a:gd name="connsiteX91" fmla="*/ 644373 w 695325"/>
                  <a:gd name="connsiteY91" fmla="*/ 62968 h 219075"/>
                  <a:gd name="connsiteX92" fmla="*/ 663423 w 695325"/>
                  <a:gd name="connsiteY92" fmla="*/ 66682 h 219075"/>
                  <a:gd name="connsiteX93" fmla="*/ 677996 w 695325"/>
                  <a:gd name="connsiteY93" fmla="*/ 76207 h 219075"/>
                  <a:gd name="connsiteX94" fmla="*/ 687521 w 695325"/>
                  <a:gd name="connsiteY94" fmla="*/ 87733 h 219075"/>
                  <a:gd name="connsiteX95" fmla="*/ 693141 w 695325"/>
                  <a:gd name="connsiteY95" fmla="*/ 98877 h 219075"/>
                  <a:gd name="connsiteX96" fmla="*/ 695713 w 695325"/>
                  <a:gd name="connsiteY96" fmla="*/ 105354 h 219075"/>
                  <a:gd name="connsiteX97" fmla="*/ 619513 w 695325"/>
                  <a:gd name="connsiteY97" fmla="*/ 136691 h 219075"/>
                  <a:gd name="connsiteX98" fmla="*/ 646945 w 695325"/>
                  <a:gd name="connsiteY98" fmla="*/ 153836 h 219075"/>
                  <a:gd name="connsiteX99" fmla="*/ 674853 w 695325"/>
                  <a:gd name="connsiteY99" fmla="*/ 138120 h 219075"/>
                  <a:gd name="connsiteX100" fmla="*/ 693903 w 695325"/>
                  <a:gd name="connsiteY100" fmla="*/ 150979 h 219075"/>
                  <a:gd name="connsiteX101" fmla="*/ 675615 w 695325"/>
                  <a:gd name="connsiteY101" fmla="*/ 168314 h 219075"/>
                  <a:gd name="connsiteX102" fmla="*/ 646945 w 695325"/>
                  <a:gd name="connsiteY102" fmla="*/ 176315 h 219075"/>
                  <a:gd name="connsiteX103" fmla="*/ 615131 w 695325"/>
                  <a:gd name="connsiteY103" fmla="*/ 117927 h 219075"/>
                  <a:gd name="connsiteX104" fmla="*/ 665804 w 695325"/>
                  <a:gd name="connsiteY104" fmla="*/ 96877 h 219075"/>
                  <a:gd name="connsiteX105" fmla="*/ 657898 w 695325"/>
                  <a:gd name="connsiteY105" fmla="*/ 88209 h 219075"/>
                  <a:gd name="connsiteX106" fmla="*/ 644849 w 695325"/>
                  <a:gd name="connsiteY106" fmla="*/ 84875 h 219075"/>
                  <a:gd name="connsiteX107" fmla="*/ 624370 w 695325"/>
                  <a:gd name="connsiteY107" fmla="*/ 93924 h 219075"/>
                  <a:gd name="connsiteX108" fmla="*/ 615131 w 695325"/>
                  <a:gd name="connsiteY108" fmla="*/ 117927 h 2190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</a:cxnLst>
                <a:rect l="l" t="t" r="r" b="b"/>
                <a:pathLst>
                  <a:path w="695325" h="219075">
                    <a:moveTo>
                      <a:pt x="89256" y="176315"/>
                    </a:moveTo>
                    <a:cubicBezTo>
                      <a:pt x="65663" y="176616"/>
                      <a:pt x="42965" y="167296"/>
                      <a:pt x="26391" y="150502"/>
                    </a:cubicBezTo>
                    <a:cubicBezTo>
                      <a:pt x="9284" y="134412"/>
                      <a:pt x="-287" y="111882"/>
                      <a:pt x="7" y="88399"/>
                    </a:cubicBezTo>
                    <a:cubicBezTo>
                      <a:pt x="-275" y="64918"/>
                      <a:pt x="9294" y="42394"/>
                      <a:pt x="26391" y="26296"/>
                    </a:cubicBezTo>
                    <a:cubicBezTo>
                      <a:pt x="42884" y="9328"/>
                      <a:pt x="65593" y="-168"/>
                      <a:pt x="89256" y="7"/>
                    </a:cubicBezTo>
                    <a:cubicBezTo>
                      <a:pt x="111795" y="-293"/>
                      <a:pt x="133513" y="8456"/>
                      <a:pt x="149549" y="24296"/>
                    </a:cubicBezTo>
                    <a:lnTo>
                      <a:pt x="132595" y="41536"/>
                    </a:lnTo>
                    <a:cubicBezTo>
                      <a:pt x="120984" y="30316"/>
                      <a:pt x="105401" y="24151"/>
                      <a:pt x="89256" y="24391"/>
                    </a:cubicBezTo>
                    <a:cubicBezTo>
                      <a:pt x="72322" y="24183"/>
                      <a:pt x="56079" y="31095"/>
                      <a:pt x="44488" y="43441"/>
                    </a:cubicBezTo>
                    <a:cubicBezTo>
                      <a:pt x="32449" y="55386"/>
                      <a:pt x="25808" y="71729"/>
                      <a:pt x="26105" y="88685"/>
                    </a:cubicBezTo>
                    <a:cubicBezTo>
                      <a:pt x="25964" y="105444"/>
                      <a:pt x="32593" y="121551"/>
                      <a:pt x="44488" y="133357"/>
                    </a:cubicBezTo>
                    <a:cubicBezTo>
                      <a:pt x="69015" y="157801"/>
                      <a:pt x="108548" y="158265"/>
                      <a:pt x="133642" y="134405"/>
                    </a:cubicBezTo>
                    <a:cubicBezTo>
                      <a:pt x="141114" y="126223"/>
                      <a:pt x="145697" y="115818"/>
                      <a:pt x="146692" y="104782"/>
                    </a:cubicBezTo>
                    <a:lnTo>
                      <a:pt x="89542" y="104782"/>
                    </a:lnTo>
                    <a:lnTo>
                      <a:pt x="89542" y="80398"/>
                    </a:lnTo>
                    <a:lnTo>
                      <a:pt x="170409" y="80398"/>
                    </a:lnTo>
                    <a:cubicBezTo>
                      <a:pt x="171203" y="85310"/>
                      <a:pt x="171522" y="90285"/>
                      <a:pt x="171361" y="95257"/>
                    </a:cubicBezTo>
                    <a:cubicBezTo>
                      <a:pt x="172378" y="116053"/>
                      <a:pt x="164841" y="136359"/>
                      <a:pt x="150502" y="151455"/>
                    </a:cubicBezTo>
                    <a:cubicBezTo>
                      <a:pt x="134546" y="168068"/>
                      <a:pt x="112276" y="177107"/>
                      <a:pt x="89256" y="176315"/>
                    </a:cubicBezTo>
                    <a:close/>
                    <a:moveTo>
                      <a:pt x="277279" y="160123"/>
                    </a:moveTo>
                    <a:cubicBezTo>
                      <a:pt x="254731" y="181738"/>
                      <a:pt x="219152" y="181738"/>
                      <a:pt x="196603" y="160123"/>
                    </a:cubicBezTo>
                    <a:cubicBezTo>
                      <a:pt x="185681" y="149534"/>
                      <a:pt x="179703" y="134848"/>
                      <a:pt x="180124" y="119641"/>
                    </a:cubicBezTo>
                    <a:cubicBezTo>
                      <a:pt x="179715" y="104438"/>
                      <a:pt x="185691" y="89756"/>
                      <a:pt x="196603" y="79160"/>
                    </a:cubicBezTo>
                    <a:cubicBezTo>
                      <a:pt x="219171" y="57595"/>
                      <a:pt x="254711" y="57595"/>
                      <a:pt x="277279" y="79160"/>
                    </a:cubicBezTo>
                    <a:cubicBezTo>
                      <a:pt x="288191" y="89756"/>
                      <a:pt x="294167" y="104438"/>
                      <a:pt x="293758" y="119641"/>
                    </a:cubicBezTo>
                    <a:cubicBezTo>
                      <a:pt x="294154" y="134862"/>
                      <a:pt x="288141" y="149550"/>
                      <a:pt x="277184" y="160123"/>
                    </a:cubicBezTo>
                    <a:close/>
                    <a:moveTo>
                      <a:pt x="214414" y="144216"/>
                    </a:moveTo>
                    <a:cubicBezTo>
                      <a:pt x="226064" y="156658"/>
                      <a:pt x="245593" y="157299"/>
                      <a:pt x="258035" y="145649"/>
                    </a:cubicBezTo>
                    <a:cubicBezTo>
                      <a:pt x="258528" y="145187"/>
                      <a:pt x="259006" y="144709"/>
                      <a:pt x="259468" y="144216"/>
                    </a:cubicBezTo>
                    <a:cubicBezTo>
                      <a:pt x="265826" y="137644"/>
                      <a:pt x="269261" y="128783"/>
                      <a:pt x="268993" y="119641"/>
                    </a:cubicBezTo>
                    <a:cubicBezTo>
                      <a:pt x="269276" y="110470"/>
                      <a:pt x="265841" y="101573"/>
                      <a:pt x="259468" y="94972"/>
                    </a:cubicBezTo>
                    <a:cubicBezTo>
                      <a:pt x="247491" y="82478"/>
                      <a:pt x="227654" y="82059"/>
                      <a:pt x="215160" y="94035"/>
                    </a:cubicBezTo>
                    <a:cubicBezTo>
                      <a:pt x="214841" y="94341"/>
                      <a:pt x="214530" y="94654"/>
                      <a:pt x="214224" y="94972"/>
                    </a:cubicBezTo>
                    <a:cubicBezTo>
                      <a:pt x="207851" y="101573"/>
                      <a:pt x="204415" y="110470"/>
                      <a:pt x="204699" y="119641"/>
                    </a:cubicBezTo>
                    <a:cubicBezTo>
                      <a:pt x="204456" y="128796"/>
                      <a:pt x="207926" y="137660"/>
                      <a:pt x="214319" y="144216"/>
                    </a:cubicBezTo>
                    <a:close/>
                    <a:moveTo>
                      <a:pt x="401295" y="160123"/>
                    </a:moveTo>
                    <a:cubicBezTo>
                      <a:pt x="378746" y="181738"/>
                      <a:pt x="343168" y="181738"/>
                      <a:pt x="320618" y="160123"/>
                    </a:cubicBezTo>
                    <a:cubicBezTo>
                      <a:pt x="309697" y="149534"/>
                      <a:pt x="303719" y="134848"/>
                      <a:pt x="304140" y="119641"/>
                    </a:cubicBezTo>
                    <a:cubicBezTo>
                      <a:pt x="303730" y="104438"/>
                      <a:pt x="309706" y="89756"/>
                      <a:pt x="320618" y="79160"/>
                    </a:cubicBezTo>
                    <a:cubicBezTo>
                      <a:pt x="343167" y="57545"/>
                      <a:pt x="378745" y="57545"/>
                      <a:pt x="401295" y="79160"/>
                    </a:cubicBezTo>
                    <a:cubicBezTo>
                      <a:pt x="412207" y="89756"/>
                      <a:pt x="418183" y="104438"/>
                      <a:pt x="417773" y="119641"/>
                    </a:cubicBezTo>
                    <a:cubicBezTo>
                      <a:pt x="418194" y="134848"/>
                      <a:pt x="412216" y="149534"/>
                      <a:pt x="401295" y="160123"/>
                    </a:cubicBezTo>
                    <a:close/>
                    <a:moveTo>
                      <a:pt x="338430" y="144216"/>
                    </a:moveTo>
                    <a:cubicBezTo>
                      <a:pt x="350080" y="156658"/>
                      <a:pt x="369609" y="157299"/>
                      <a:pt x="382051" y="145649"/>
                    </a:cubicBezTo>
                    <a:cubicBezTo>
                      <a:pt x="382544" y="145187"/>
                      <a:pt x="383021" y="144709"/>
                      <a:pt x="383483" y="144216"/>
                    </a:cubicBezTo>
                    <a:cubicBezTo>
                      <a:pt x="389842" y="137644"/>
                      <a:pt x="393277" y="128783"/>
                      <a:pt x="393008" y="119641"/>
                    </a:cubicBezTo>
                    <a:cubicBezTo>
                      <a:pt x="393292" y="110470"/>
                      <a:pt x="389856" y="101573"/>
                      <a:pt x="383483" y="94972"/>
                    </a:cubicBezTo>
                    <a:cubicBezTo>
                      <a:pt x="371506" y="82478"/>
                      <a:pt x="351670" y="82059"/>
                      <a:pt x="339176" y="94035"/>
                    </a:cubicBezTo>
                    <a:cubicBezTo>
                      <a:pt x="338857" y="94341"/>
                      <a:pt x="338545" y="94654"/>
                      <a:pt x="338239" y="94972"/>
                    </a:cubicBezTo>
                    <a:cubicBezTo>
                      <a:pt x="331866" y="101573"/>
                      <a:pt x="328430" y="110470"/>
                      <a:pt x="328714" y="119641"/>
                    </a:cubicBezTo>
                    <a:cubicBezTo>
                      <a:pt x="328471" y="128796"/>
                      <a:pt x="331941" y="137660"/>
                      <a:pt x="338335" y="144216"/>
                    </a:cubicBezTo>
                    <a:close/>
                    <a:moveTo>
                      <a:pt x="482829" y="227179"/>
                    </a:moveTo>
                    <a:cubicBezTo>
                      <a:pt x="471412" y="227542"/>
                      <a:pt x="460216" y="223978"/>
                      <a:pt x="451111" y="217082"/>
                    </a:cubicBezTo>
                    <a:cubicBezTo>
                      <a:pt x="443026" y="211004"/>
                      <a:pt x="436658" y="202930"/>
                      <a:pt x="432632" y="193651"/>
                    </a:cubicBezTo>
                    <a:lnTo>
                      <a:pt x="454349" y="184602"/>
                    </a:lnTo>
                    <a:cubicBezTo>
                      <a:pt x="456712" y="190147"/>
                      <a:pt x="460410" y="195022"/>
                      <a:pt x="465112" y="198794"/>
                    </a:cubicBezTo>
                    <a:cubicBezTo>
                      <a:pt x="470145" y="202852"/>
                      <a:pt x="476461" y="204980"/>
                      <a:pt x="482924" y="204795"/>
                    </a:cubicBezTo>
                    <a:cubicBezTo>
                      <a:pt x="491217" y="205300"/>
                      <a:pt x="499318" y="202170"/>
                      <a:pt x="505117" y="196223"/>
                    </a:cubicBezTo>
                    <a:cubicBezTo>
                      <a:pt x="510856" y="189301"/>
                      <a:pt x="513690" y="180424"/>
                      <a:pt x="513023" y="171457"/>
                    </a:cubicBezTo>
                    <a:lnTo>
                      <a:pt x="513023" y="163266"/>
                    </a:lnTo>
                    <a:lnTo>
                      <a:pt x="512166" y="163266"/>
                    </a:lnTo>
                    <a:cubicBezTo>
                      <a:pt x="504807" y="172007"/>
                      <a:pt x="493761" y="176771"/>
                      <a:pt x="482353" y="176125"/>
                    </a:cubicBezTo>
                    <a:cubicBezTo>
                      <a:pt x="467895" y="176169"/>
                      <a:pt x="454078" y="170158"/>
                      <a:pt x="444253" y="159551"/>
                    </a:cubicBezTo>
                    <a:cubicBezTo>
                      <a:pt x="433596" y="149034"/>
                      <a:pt x="427711" y="134612"/>
                      <a:pt x="427965" y="119641"/>
                    </a:cubicBezTo>
                    <a:cubicBezTo>
                      <a:pt x="427699" y="104585"/>
                      <a:pt x="433581" y="90070"/>
                      <a:pt x="444253" y="79446"/>
                    </a:cubicBezTo>
                    <a:cubicBezTo>
                      <a:pt x="454054" y="68794"/>
                      <a:pt x="467877" y="62747"/>
                      <a:pt x="482353" y="62777"/>
                    </a:cubicBezTo>
                    <a:cubicBezTo>
                      <a:pt x="488411" y="62767"/>
                      <a:pt x="494397" y="64100"/>
                      <a:pt x="499879" y="66682"/>
                    </a:cubicBezTo>
                    <a:cubicBezTo>
                      <a:pt x="504620" y="68753"/>
                      <a:pt x="508848" y="71842"/>
                      <a:pt x="512261" y="75731"/>
                    </a:cubicBezTo>
                    <a:lnTo>
                      <a:pt x="513118" y="75731"/>
                    </a:lnTo>
                    <a:lnTo>
                      <a:pt x="513118" y="66682"/>
                    </a:lnTo>
                    <a:lnTo>
                      <a:pt x="536740" y="66682"/>
                    </a:lnTo>
                    <a:lnTo>
                      <a:pt x="536740" y="168124"/>
                    </a:lnTo>
                    <a:cubicBezTo>
                      <a:pt x="537997" y="184342"/>
                      <a:pt x="532519" y="200362"/>
                      <a:pt x="521596" y="212415"/>
                    </a:cubicBezTo>
                    <a:cubicBezTo>
                      <a:pt x="511194" y="222366"/>
                      <a:pt x="497214" y="227690"/>
                      <a:pt x="482829" y="227179"/>
                    </a:cubicBezTo>
                    <a:close/>
                    <a:moveTo>
                      <a:pt x="484543" y="154027"/>
                    </a:moveTo>
                    <a:cubicBezTo>
                      <a:pt x="492778" y="154208"/>
                      <a:pt x="500666" y="150718"/>
                      <a:pt x="506070" y="144502"/>
                    </a:cubicBezTo>
                    <a:cubicBezTo>
                      <a:pt x="511947" y="137767"/>
                      <a:pt x="515045" y="129051"/>
                      <a:pt x="514738" y="120118"/>
                    </a:cubicBezTo>
                    <a:cubicBezTo>
                      <a:pt x="515090" y="111034"/>
                      <a:pt x="511994" y="102153"/>
                      <a:pt x="506070" y="95257"/>
                    </a:cubicBezTo>
                    <a:cubicBezTo>
                      <a:pt x="500674" y="89031"/>
                      <a:pt x="492781" y="85538"/>
                      <a:pt x="484543" y="85732"/>
                    </a:cubicBezTo>
                    <a:cubicBezTo>
                      <a:pt x="476091" y="85559"/>
                      <a:pt x="467972" y="89029"/>
                      <a:pt x="462255" y="95257"/>
                    </a:cubicBezTo>
                    <a:cubicBezTo>
                      <a:pt x="455954" y="101905"/>
                      <a:pt x="452532" y="110770"/>
                      <a:pt x="452730" y="119927"/>
                    </a:cubicBezTo>
                    <a:cubicBezTo>
                      <a:pt x="452535" y="128999"/>
                      <a:pt x="455962" y="137774"/>
                      <a:pt x="462255" y="144311"/>
                    </a:cubicBezTo>
                    <a:cubicBezTo>
                      <a:pt x="467944" y="150601"/>
                      <a:pt x="476063" y="154139"/>
                      <a:pt x="484543" y="154027"/>
                    </a:cubicBezTo>
                    <a:close/>
                    <a:moveTo>
                      <a:pt x="578746" y="6389"/>
                    </a:moveTo>
                    <a:lnTo>
                      <a:pt x="578746" y="172886"/>
                    </a:lnTo>
                    <a:lnTo>
                      <a:pt x="553885" y="172886"/>
                    </a:lnTo>
                    <a:lnTo>
                      <a:pt x="553885" y="6389"/>
                    </a:lnTo>
                    <a:close/>
                    <a:moveTo>
                      <a:pt x="646945" y="176315"/>
                    </a:moveTo>
                    <a:cubicBezTo>
                      <a:pt x="631895" y="176702"/>
                      <a:pt x="617360" y="170800"/>
                      <a:pt x="606844" y="160027"/>
                    </a:cubicBezTo>
                    <a:cubicBezTo>
                      <a:pt x="596176" y="149338"/>
                      <a:pt x="590357" y="134740"/>
                      <a:pt x="590747" y="119641"/>
                    </a:cubicBezTo>
                    <a:cubicBezTo>
                      <a:pt x="590176" y="104509"/>
                      <a:pt x="595786" y="89795"/>
                      <a:pt x="606273" y="78874"/>
                    </a:cubicBezTo>
                    <a:cubicBezTo>
                      <a:pt x="616169" y="68445"/>
                      <a:pt x="630000" y="62670"/>
                      <a:pt x="644373" y="62968"/>
                    </a:cubicBezTo>
                    <a:cubicBezTo>
                      <a:pt x="650907" y="62899"/>
                      <a:pt x="657393" y="64163"/>
                      <a:pt x="663423" y="66682"/>
                    </a:cubicBezTo>
                    <a:cubicBezTo>
                      <a:pt x="668852" y="68875"/>
                      <a:pt x="673805" y="72112"/>
                      <a:pt x="677996" y="76207"/>
                    </a:cubicBezTo>
                    <a:cubicBezTo>
                      <a:pt x="681597" y="79680"/>
                      <a:pt x="684787" y="83547"/>
                      <a:pt x="687521" y="87733"/>
                    </a:cubicBezTo>
                    <a:cubicBezTo>
                      <a:pt x="689731" y="91267"/>
                      <a:pt x="691617" y="94998"/>
                      <a:pt x="693141" y="98877"/>
                    </a:cubicBezTo>
                    <a:lnTo>
                      <a:pt x="695713" y="105354"/>
                    </a:lnTo>
                    <a:lnTo>
                      <a:pt x="619513" y="136691"/>
                    </a:lnTo>
                    <a:cubicBezTo>
                      <a:pt x="624227" y="147530"/>
                      <a:pt x="635134" y="154346"/>
                      <a:pt x="646945" y="153836"/>
                    </a:cubicBezTo>
                    <a:cubicBezTo>
                      <a:pt x="658365" y="153868"/>
                      <a:pt x="668957" y="147900"/>
                      <a:pt x="674853" y="138120"/>
                    </a:cubicBezTo>
                    <a:lnTo>
                      <a:pt x="693903" y="150979"/>
                    </a:lnTo>
                    <a:cubicBezTo>
                      <a:pt x="689045" y="157934"/>
                      <a:pt x="682816" y="163832"/>
                      <a:pt x="675615" y="168314"/>
                    </a:cubicBezTo>
                    <a:cubicBezTo>
                      <a:pt x="667042" y="173728"/>
                      <a:pt x="657079" y="176510"/>
                      <a:pt x="646945" y="176315"/>
                    </a:cubicBezTo>
                    <a:close/>
                    <a:moveTo>
                      <a:pt x="615131" y="117927"/>
                    </a:moveTo>
                    <a:lnTo>
                      <a:pt x="665804" y="96877"/>
                    </a:lnTo>
                    <a:cubicBezTo>
                      <a:pt x="664242" y="93165"/>
                      <a:pt x="661451" y="90104"/>
                      <a:pt x="657898" y="88209"/>
                    </a:cubicBezTo>
                    <a:cubicBezTo>
                      <a:pt x="653917" y="85963"/>
                      <a:pt x="649421" y="84812"/>
                      <a:pt x="644849" y="84875"/>
                    </a:cubicBezTo>
                    <a:cubicBezTo>
                      <a:pt x="637096" y="85076"/>
                      <a:pt x="629742" y="88328"/>
                      <a:pt x="624370" y="93924"/>
                    </a:cubicBezTo>
                    <a:cubicBezTo>
                      <a:pt x="617865" y="100148"/>
                      <a:pt x="614483" y="108949"/>
                      <a:pt x="615131" y="117927"/>
                    </a:cubicBezTo>
                    <a:close/>
                  </a:path>
                </a:pathLst>
              </a:custGeom>
              <a:solidFill>
                <a:srgbClr val="5F636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9" name="자유형: 도형 28">
                <a:extLst>
                  <a:ext uri="{FF2B5EF4-FFF2-40B4-BE49-F238E27FC236}">
                    <a16:creationId xmlns:a16="http://schemas.microsoft.com/office/drawing/2014/main" id="{734301BB-B5F0-4C57-A0AD-74067724E82C}"/>
                  </a:ext>
                </a:extLst>
              </p:cNvPr>
              <p:cNvSpPr/>
              <p:nvPr/>
            </p:nvSpPr>
            <p:spPr>
              <a:xfrm>
                <a:off x="11538650" y="2941615"/>
                <a:ext cx="133350" cy="152400"/>
              </a:xfrm>
              <a:custGeom>
                <a:avLst/>
                <a:gdLst>
                  <a:gd name="connsiteX0" fmla="*/ 79842 w 133350"/>
                  <a:gd name="connsiteY0" fmla="*/ 160626 h 152400"/>
                  <a:gd name="connsiteX1" fmla="*/ 13 w 133350"/>
                  <a:gd name="connsiteY1" fmla="*/ 83506 h 152400"/>
                  <a:gd name="connsiteX2" fmla="*/ 23 w 133350"/>
                  <a:gd name="connsiteY2" fmla="*/ 80331 h 152400"/>
                  <a:gd name="connsiteX3" fmla="*/ 76670 w 133350"/>
                  <a:gd name="connsiteY3" fmla="*/ 44 h 152400"/>
                  <a:gd name="connsiteX4" fmla="*/ 79842 w 133350"/>
                  <a:gd name="connsiteY4" fmla="*/ 35 h 152400"/>
                  <a:gd name="connsiteX5" fmla="*/ 136326 w 133350"/>
                  <a:gd name="connsiteY5" fmla="*/ 25181 h 152400"/>
                  <a:gd name="connsiteX6" fmla="*/ 122609 w 133350"/>
                  <a:gd name="connsiteY6" fmla="*/ 38516 h 152400"/>
                  <a:gd name="connsiteX7" fmla="*/ 79938 w 133350"/>
                  <a:gd name="connsiteY7" fmla="*/ 18990 h 152400"/>
                  <a:gd name="connsiteX8" fmla="*/ 37551 w 133350"/>
                  <a:gd name="connsiteY8" fmla="*/ 35944 h 152400"/>
                  <a:gd name="connsiteX9" fmla="*/ 20311 w 133350"/>
                  <a:gd name="connsiteY9" fmla="*/ 80331 h 152400"/>
                  <a:gd name="connsiteX10" fmla="*/ 37551 w 133350"/>
                  <a:gd name="connsiteY10" fmla="*/ 124717 h 152400"/>
                  <a:gd name="connsiteX11" fmla="*/ 79938 w 133350"/>
                  <a:gd name="connsiteY11" fmla="*/ 141672 h 152400"/>
                  <a:gd name="connsiteX12" fmla="*/ 127563 w 133350"/>
                  <a:gd name="connsiteY12" fmla="*/ 119383 h 152400"/>
                  <a:gd name="connsiteX13" fmla="*/ 141279 w 133350"/>
                  <a:gd name="connsiteY13" fmla="*/ 133099 h 152400"/>
                  <a:gd name="connsiteX14" fmla="*/ 114894 w 133350"/>
                  <a:gd name="connsiteY14" fmla="*/ 153197 h 152400"/>
                  <a:gd name="connsiteX15" fmla="*/ 79842 w 133350"/>
                  <a:gd name="connsiteY15" fmla="*/ 160626 h 152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33350" h="152400">
                    <a:moveTo>
                      <a:pt x="79842" y="160626"/>
                    </a:moveTo>
                    <a:cubicBezTo>
                      <a:pt x="36504" y="161374"/>
                      <a:pt x="766" y="126847"/>
                      <a:pt x="13" y="83506"/>
                    </a:cubicBezTo>
                    <a:cubicBezTo>
                      <a:pt x="-6" y="82448"/>
                      <a:pt x="-6" y="81389"/>
                      <a:pt x="23" y="80331"/>
                    </a:cubicBezTo>
                    <a:cubicBezTo>
                      <a:pt x="-987" y="36996"/>
                      <a:pt x="33332" y="1050"/>
                      <a:pt x="76670" y="44"/>
                    </a:cubicBezTo>
                    <a:cubicBezTo>
                      <a:pt x="77728" y="20"/>
                      <a:pt x="78785" y="16"/>
                      <a:pt x="79842" y="35"/>
                    </a:cubicBezTo>
                    <a:cubicBezTo>
                      <a:pt x="101521" y="-643"/>
                      <a:pt x="122324" y="8618"/>
                      <a:pt x="136326" y="25181"/>
                    </a:cubicBezTo>
                    <a:lnTo>
                      <a:pt x="122609" y="38516"/>
                    </a:lnTo>
                    <a:cubicBezTo>
                      <a:pt x="112313" y="25570"/>
                      <a:pt x="96463" y="18315"/>
                      <a:pt x="79938" y="18990"/>
                    </a:cubicBezTo>
                    <a:cubicBezTo>
                      <a:pt x="64088" y="18632"/>
                      <a:pt x="48781" y="24756"/>
                      <a:pt x="37551" y="35944"/>
                    </a:cubicBezTo>
                    <a:cubicBezTo>
                      <a:pt x="25874" y="47690"/>
                      <a:pt x="19625" y="63779"/>
                      <a:pt x="20311" y="80331"/>
                    </a:cubicBezTo>
                    <a:cubicBezTo>
                      <a:pt x="19625" y="96882"/>
                      <a:pt x="25874" y="112971"/>
                      <a:pt x="37551" y="124717"/>
                    </a:cubicBezTo>
                    <a:cubicBezTo>
                      <a:pt x="48781" y="135905"/>
                      <a:pt x="64088" y="142029"/>
                      <a:pt x="79938" y="141672"/>
                    </a:cubicBezTo>
                    <a:cubicBezTo>
                      <a:pt x="98378" y="141878"/>
                      <a:pt x="115904" y="133674"/>
                      <a:pt x="127563" y="119383"/>
                    </a:cubicBezTo>
                    <a:lnTo>
                      <a:pt x="141279" y="133099"/>
                    </a:lnTo>
                    <a:cubicBezTo>
                      <a:pt x="134097" y="141687"/>
                      <a:pt x="125076" y="148554"/>
                      <a:pt x="114894" y="153197"/>
                    </a:cubicBezTo>
                    <a:cubicBezTo>
                      <a:pt x="103912" y="158266"/>
                      <a:pt x="91939" y="160805"/>
                      <a:pt x="79842" y="160626"/>
                    </a:cubicBezTo>
                    <a:close/>
                  </a:path>
                </a:pathLst>
              </a:custGeom>
              <a:solidFill>
                <a:srgbClr val="5F636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0" name="자유형: 도형 29">
                <a:extLst>
                  <a:ext uri="{FF2B5EF4-FFF2-40B4-BE49-F238E27FC236}">
                    <a16:creationId xmlns:a16="http://schemas.microsoft.com/office/drawing/2014/main" id="{207CC478-D95A-41F4-8B17-38999F0C9EB2}"/>
                  </a:ext>
                </a:extLst>
              </p:cNvPr>
              <p:cNvSpPr/>
              <p:nvPr/>
            </p:nvSpPr>
            <p:spPr>
              <a:xfrm>
                <a:off x="11697074" y="2944984"/>
                <a:ext cx="19050" cy="152400"/>
              </a:xfrm>
              <a:custGeom>
                <a:avLst/>
                <a:gdLst>
                  <a:gd name="connsiteX0" fmla="*/ 19717 w 19050"/>
                  <a:gd name="connsiteY0" fmla="*/ 153829 h 152400"/>
                  <a:gd name="connsiteX1" fmla="*/ 0 w 19050"/>
                  <a:gd name="connsiteY1" fmla="*/ 153829 h 152400"/>
                  <a:gd name="connsiteX2" fmla="*/ 0 w 19050"/>
                  <a:gd name="connsiteY2" fmla="*/ 0 h 152400"/>
                  <a:gd name="connsiteX3" fmla="*/ 19717 w 19050"/>
                  <a:gd name="connsiteY3" fmla="*/ 0 h 152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050" h="152400">
                    <a:moveTo>
                      <a:pt x="19717" y="153829"/>
                    </a:moveTo>
                    <a:lnTo>
                      <a:pt x="0" y="153829"/>
                    </a:lnTo>
                    <a:lnTo>
                      <a:pt x="0" y="0"/>
                    </a:lnTo>
                    <a:lnTo>
                      <a:pt x="19717" y="0"/>
                    </a:lnTo>
                    <a:close/>
                  </a:path>
                </a:pathLst>
              </a:custGeom>
              <a:solidFill>
                <a:srgbClr val="5F636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1" name="자유형: 도형 30">
                <a:extLst>
                  <a:ext uri="{FF2B5EF4-FFF2-40B4-BE49-F238E27FC236}">
                    <a16:creationId xmlns:a16="http://schemas.microsoft.com/office/drawing/2014/main" id="{AAA15399-7930-4D4A-8426-150C4D6A8C3D}"/>
                  </a:ext>
                </a:extLst>
              </p:cNvPr>
              <p:cNvSpPr/>
              <p:nvPr/>
            </p:nvSpPr>
            <p:spPr>
              <a:xfrm>
                <a:off x="11733719" y="2990211"/>
                <a:ext cx="104775" cy="104775"/>
              </a:xfrm>
              <a:custGeom>
                <a:avLst/>
                <a:gdLst>
                  <a:gd name="connsiteX0" fmla="*/ 15265 w 104775"/>
                  <a:gd name="connsiteY0" fmla="*/ 16018 h 104775"/>
                  <a:gd name="connsiteX1" fmla="*/ 92989 w 104775"/>
                  <a:gd name="connsiteY1" fmla="*/ 16018 h 104775"/>
                  <a:gd name="connsiteX2" fmla="*/ 108229 w 104775"/>
                  <a:gd name="connsiteY2" fmla="*/ 56023 h 104775"/>
                  <a:gd name="connsiteX3" fmla="*/ 92989 w 104775"/>
                  <a:gd name="connsiteY3" fmla="*/ 96028 h 104775"/>
                  <a:gd name="connsiteX4" fmla="*/ 15265 w 104775"/>
                  <a:gd name="connsiteY4" fmla="*/ 96028 h 104775"/>
                  <a:gd name="connsiteX5" fmla="*/ 25 w 104775"/>
                  <a:gd name="connsiteY5" fmla="*/ 56023 h 104775"/>
                  <a:gd name="connsiteX6" fmla="*/ 15265 w 104775"/>
                  <a:gd name="connsiteY6" fmla="*/ 16018 h 104775"/>
                  <a:gd name="connsiteX7" fmla="*/ 29934 w 104775"/>
                  <a:gd name="connsiteY7" fmla="*/ 83646 h 104775"/>
                  <a:gd name="connsiteX8" fmla="*/ 76930 w 104775"/>
                  <a:gd name="connsiteY8" fmla="*/ 84944 h 104775"/>
                  <a:gd name="connsiteX9" fmla="*/ 78226 w 104775"/>
                  <a:gd name="connsiteY9" fmla="*/ 83646 h 104775"/>
                  <a:gd name="connsiteX10" fmla="*/ 88417 w 104775"/>
                  <a:gd name="connsiteY10" fmla="*/ 56023 h 104775"/>
                  <a:gd name="connsiteX11" fmla="*/ 78226 w 104775"/>
                  <a:gd name="connsiteY11" fmla="*/ 28401 h 104775"/>
                  <a:gd name="connsiteX12" fmla="*/ 31229 w 104775"/>
                  <a:gd name="connsiteY12" fmla="*/ 27103 h 104775"/>
                  <a:gd name="connsiteX13" fmla="*/ 29934 w 104775"/>
                  <a:gd name="connsiteY13" fmla="*/ 28401 h 104775"/>
                  <a:gd name="connsiteX14" fmla="*/ 19742 w 104775"/>
                  <a:gd name="connsiteY14" fmla="*/ 56023 h 104775"/>
                  <a:gd name="connsiteX15" fmla="*/ 30029 w 104775"/>
                  <a:gd name="connsiteY15" fmla="*/ 83551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04775" h="104775">
                    <a:moveTo>
                      <a:pt x="15265" y="16018"/>
                    </a:moveTo>
                    <a:cubicBezTo>
                      <a:pt x="36773" y="-5339"/>
                      <a:pt x="71482" y="-5339"/>
                      <a:pt x="92989" y="16018"/>
                    </a:cubicBezTo>
                    <a:cubicBezTo>
                      <a:pt x="103191" y="26792"/>
                      <a:pt x="108677" y="41191"/>
                      <a:pt x="108229" y="56023"/>
                    </a:cubicBezTo>
                    <a:cubicBezTo>
                      <a:pt x="108677" y="70856"/>
                      <a:pt x="103191" y="85255"/>
                      <a:pt x="92989" y="96028"/>
                    </a:cubicBezTo>
                    <a:cubicBezTo>
                      <a:pt x="71482" y="117386"/>
                      <a:pt x="36773" y="117386"/>
                      <a:pt x="15265" y="96028"/>
                    </a:cubicBezTo>
                    <a:cubicBezTo>
                      <a:pt x="5064" y="85255"/>
                      <a:pt x="-422" y="70856"/>
                      <a:pt x="25" y="56023"/>
                    </a:cubicBezTo>
                    <a:cubicBezTo>
                      <a:pt x="-422" y="41191"/>
                      <a:pt x="5064" y="26792"/>
                      <a:pt x="15265" y="16018"/>
                    </a:cubicBezTo>
                    <a:close/>
                    <a:moveTo>
                      <a:pt x="29934" y="83646"/>
                    </a:moveTo>
                    <a:cubicBezTo>
                      <a:pt x="42555" y="96981"/>
                      <a:pt x="63595" y="97563"/>
                      <a:pt x="76930" y="84944"/>
                    </a:cubicBezTo>
                    <a:cubicBezTo>
                      <a:pt x="77368" y="84523"/>
                      <a:pt x="77807" y="84091"/>
                      <a:pt x="78226" y="83646"/>
                    </a:cubicBezTo>
                    <a:cubicBezTo>
                      <a:pt x="85189" y="76176"/>
                      <a:pt x="88856" y="66225"/>
                      <a:pt x="88417" y="56023"/>
                    </a:cubicBezTo>
                    <a:cubicBezTo>
                      <a:pt x="88856" y="45822"/>
                      <a:pt x="85189" y="35870"/>
                      <a:pt x="78226" y="28401"/>
                    </a:cubicBezTo>
                    <a:cubicBezTo>
                      <a:pt x="65605" y="15066"/>
                      <a:pt x="44564" y="14484"/>
                      <a:pt x="31229" y="27103"/>
                    </a:cubicBezTo>
                    <a:cubicBezTo>
                      <a:pt x="30791" y="27524"/>
                      <a:pt x="30353" y="27956"/>
                      <a:pt x="29934" y="28401"/>
                    </a:cubicBezTo>
                    <a:cubicBezTo>
                      <a:pt x="22971" y="35870"/>
                      <a:pt x="19304" y="45822"/>
                      <a:pt x="19742" y="56023"/>
                    </a:cubicBezTo>
                    <a:cubicBezTo>
                      <a:pt x="19352" y="66206"/>
                      <a:pt x="23057" y="76119"/>
                      <a:pt x="30029" y="83551"/>
                    </a:cubicBezTo>
                    <a:close/>
                  </a:path>
                </a:pathLst>
              </a:custGeom>
              <a:solidFill>
                <a:srgbClr val="5F636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2" name="자유형: 도형 31">
                <a:extLst>
                  <a:ext uri="{FF2B5EF4-FFF2-40B4-BE49-F238E27FC236}">
                    <a16:creationId xmlns:a16="http://schemas.microsoft.com/office/drawing/2014/main" id="{4CAB2356-7070-4B48-9DD1-EB7A1E45715B}"/>
                  </a:ext>
                </a:extLst>
              </p:cNvPr>
              <p:cNvSpPr/>
              <p:nvPr/>
            </p:nvSpPr>
            <p:spPr>
              <a:xfrm>
                <a:off x="11857972" y="2993657"/>
                <a:ext cx="85725" cy="104775"/>
              </a:xfrm>
              <a:custGeom>
                <a:avLst/>
                <a:gdLst>
                  <a:gd name="connsiteX0" fmla="*/ 93229 w 85725"/>
                  <a:gd name="connsiteY0" fmla="*/ 105156 h 104775"/>
                  <a:gd name="connsiteX1" fmla="*/ 74179 w 85725"/>
                  <a:gd name="connsiteY1" fmla="*/ 105156 h 104775"/>
                  <a:gd name="connsiteX2" fmla="*/ 74179 w 85725"/>
                  <a:gd name="connsiteY2" fmla="*/ 90583 h 104775"/>
                  <a:gd name="connsiteX3" fmla="*/ 73607 w 85725"/>
                  <a:gd name="connsiteY3" fmla="*/ 90583 h 104775"/>
                  <a:gd name="connsiteX4" fmla="*/ 59700 w 85725"/>
                  <a:gd name="connsiteY4" fmla="*/ 103727 h 104775"/>
                  <a:gd name="connsiteX5" fmla="*/ 40174 w 85725"/>
                  <a:gd name="connsiteY5" fmla="*/ 108966 h 104775"/>
                  <a:gd name="connsiteX6" fmla="*/ 10266 w 85725"/>
                  <a:gd name="connsiteY6" fmla="*/ 96965 h 104775"/>
                  <a:gd name="connsiteX7" fmla="*/ 74 w 85725"/>
                  <a:gd name="connsiteY7" fmla="*/ 64770 h 104775"/>
                  <a:gd name="connsiteX8" fmla="*/ 74 w 85725"/>
                  <a:gd name="connsiteY8" fmla="*/ 0 h 104775"/>
                  <a:gd name="connsiteX9" fmla="*/ 19791 w 85725"/>
                  <a:gd name="connsiteY9" fmla="*/ 0 h 104775"/>
                  <a:gd name="connsiteX10" fmla="*/ 19791 w 85725"/>
                  <a:gd name="connsiteY10" fmla="*/ 61151 h 104775"/>
                  <a:gd name="connsiteX11" fmla="*/ 45794 w 85725"/>
                  <a:gd name="connsiteY11" fmla="*/ 90583 h 104775"/>
                  <a:gd name="connsiteX12" fmla="*/ 65796 w 85725"/>
                  <a:gd name="connsiteY12" fmla="*/ 81058 h 104775"/>
                  <a:gd name="connsiteX13" fmla="*/ 73512 w 85725"/>
                  <a:gd name="connsiteY13" fmla="*/ 58293 h 104775"/>
                  <a:gd name="connsiteX14" fmla="*/ 73512 w 85725"/>
                  <a:gd name="connsiteY14" fmla="*/ 0 h 104775"/>
                  <a:gd name="connsiteX15" fmla="*/ 93229 w 85725"/>
                  <a:gd name="connsiteY15" fmla="*/ 0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5725" h="104775">
                    <a:moveTo>
                      <a:pt x="93229" y="105156"/>
                    </a:moveTo>
                    <a:lnTo>
                      <a:pt x="74179" y="105156"/>
                    </a:lnTo>
                    <a:lnTo>
                      <a:pt x="74179" y="90583"/>
                    </a:lnTo>
                    <a:lnTo>
                      <a:pt x="73607" y="90583"/>
                    </a:lnTo>
                    <a:cubicBezTo>
                      <a:pt x="70216" y="96118"/>
                      <a:pt x="65416" y="100654"/>
                      <a:pt x="59700" y="103727"/>
                    </a:cubicBezTo>
                    <a:cubicBezTo>
                      <a:pt x="53767" y="107166"/>
                      <a:pt x="47032" y="108973"/>
                      <a:pt x="40174" y="108966"/>
                    </a:cubicBezTo>
                    <a:cubicBezTo>
                      <a:pt x="28897" y="109738"/>
                      <a:pt x="17886" y="105318"/>
                      <a:pt x="10266" y="96965"/>
                    </a:cubicBezTo>
                    <a:cubicBezTo>
                      <a:pt x="3046" y="87838"/>
                      <a:pt x="-574" y="76386"/>
                      <a:pt x="74" y="64770"/>
                    </a:cubicBezTo>
                    <a:lnTo>
                      <a:pt x="74" y="0"/>
                    </a:lnTo>
                    <a:lnTo>
                      <a:pt x="19791" y="0"/>
                    </a:lnTo>
                    <a:lnTo>
                      <a:pt x="19791" y="61151"/>
                    </a:lnTo>
                    <a:cubicBezTo>
                      <a:pt x="19791" y="80772"/>
                      <a:pt x="28458" y="90583"/>
                      <a:pt x="45794" y="90583"/>
                    </a:cubicBezTo>
                    <a:cubicBezTo>
                      <a:pt x="53604" y="90827"/>
                      <a:pt x="61063" y="87279"/>
                      <a:pt x="65796" y="81058"/>
                    </a:cubicBezTo>
                    <a:cubicBezTo>
                      <a:pt x="70911" y="74581"/>
                      <a:pt x="73636" y="66543"/>
                      <a:pt x="73512" y="58293"/>
                    </a:cubicBezTo>
                    <a:lnTo>
                      <a:pt x="73512" y="0"/>
                    </a:lnTo>
                    <a:lnTo>
                      <a:pt x="93229" y="0"/>
                    </a:lnTo>
                    <a:close/>
                  </a:path>
                </a:pathLst>
              </a:custGeom>
              <a:solidFill>
                <a:srgbClr val="5F636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3" name="자유형: 도형 32">
                <a:extLst>
                  <a:ext uri="{FF2B5EF4-FFF2-40B4-BE49-F238E27FC236}">
                    <a16:creationId xmlns:a16="http://schemas.microsoft.com/office/drawing/2014/main" id="{05CB5B14-929D-48EB-866C-A03A4EA981B5}"/>
                  </a:ext>
                </a:extLst>
              </p:cNvPr>
              <p:cNvSpPr/>
              <p:nvPr/>
            </p:nvSpPr>
            <p:spPr>
              <a:xfrm>
                <a:off x="11968134" y="2944984"/>
                <a:ext cx="104775" cy="152400"/>
              </a:xfrm>
              <a:custGeom>
                <a:avLst/>
                <a:gdLst>
                  <a:gd name="connsiteX0" fmla="*/ 50027 w 104775"/>
                  <a:gd name="connsiteY0" fmla="*/ 157258 h 152400"/>
                  <a:gd name="connsiteX1" fmla="*/ 14785 w 104775"/>
                  <a:gd name="connsiteY1" fmla="*/ 141161 h 152400"/>
                  <a:gd name="connsiteX2" fmla="*/ 21 w 104775"/>
                  <a:gd name="connsiteY2" fmla="*/ 101251 h 152400"/>
                  <a:gd name="connsiteX3" fmla="*/ 14785 w 104775"/>
                  <a:gd name="connsiteY3" fmla="*/ 61341 h 152400"/>
                  <a:gd name="connsiteX4" fmla="*/ 50027 w 104775"/>
                  <a:gd name="connsiteY4" fmla="*/ 45244 h 152400"/>
                  <a:gd name="connsiteX5" fmla="*/ 71554 w 104775"/>
                  <a:gd name="connsiteY5" fmla="*/ 50387 h 152400"/>
                  <a:gd name="connsiteX6" fmla="*/ 85841 w 104775"/>
                  <a:gd name="connsiteY6" fmla="*/ 63246 h 152400"/>
                  <a:gd name="connsiteX7" fmla="*/ 86699 w 104775"/>
                  <a:gd name="connsiteY7" fmla="*/ 63246 h 152400"/>
                  <a:gd name="connsiteX8" fmla="*/ 85841 w 104775"/>
                  <a:gd name="connsiteY8" fmla="*/ 48673 h 152400"/>
                  <a:gd name="connsiteX9" fmla="*/ 85841 w 104775"/>
                  <a:gd name="connsiteY9" fmla="*/ 0 h 152400"/>
                  <a:gd name="connsiteX10" fmla="*/ 105558 w 104775"/>
                  <a:gd name="connsiteY10" fmla="*/ 0 h 152400"/>
                  <a:gd name="connsiteX11" fmla="*/ 105558 w 104775"/>
                  <a:gd name="connsiteY11" fmla="*/ 153829 h 152400"/>
                  <a:gd name="connsiteX12" fmla="*/ 86508 w 104775"/>
                  <a:gd name="connsiteY12" fmla="*/ 153829 h 152400"/>
                  <a:gd name="connsiteX13" fmla="*/ 86508 w 104775"/>
                  <a:gd name="connsiteY13" fmla="*/ 139256 h 152400"/>
                  <a:gd name="connsiteX14" fmla="*/ 85651 w 104775"/>
                  <a:gd name="connsiteY14" fmla="*/ 139256 h 152400"/>
                  <a:gd name="connsiteX15" fmla="*/ 71363 w 104775"/>
                  <a:gd name="connsiteY15" fmla="*/ 152114 h 152400"/>
                  <a:gd name="connsiteX16" fmla="*/ 50027 w 104775"/>
                  <a:gd name="connsiteY16" fmla="*/ 157258 h 152400"/>
                  <a:gd name="connsiteX17" fmla="*/ 53266 w 104775"/>
                  <a:gd name="connsiteY17" fmla="*/ 139256 h 152400"/>
                  <a:gd name="connsiteX18" fmla="*/ 76983 w 104775"/>
                  <a:gd name="connsiteY18" fmla="*/ 128969 h 152400"/>
                  <a:gd name="connsiteX19" fmla="*/ 86508 w 104775"/>
                  <a:gd name="connsiteY19" fmla="*/ 101251 h 152400"/>
                  <a:gd name="connsiteX20" fmla="*/ 76983 w 104775"/>
                  <a:gd name="connsiteY20" fmla="*/ 73533 h 152400"/>
                  <a:gd name="connsiteX21" fmla="*/ 31501 w 104775"/>
                  <a:gd name="connsiteY21" fmla="*/ 71387 h 152400"/>
                  <a:gd name="connsiteX22" fmla="*/ 29358 w 104775"/>
                  <a:gd name="connsiteY22" fmla="*/ 73533 h 152400"/>
                  <a:gd name="connsiteX23" fmla="*/ 19833 w 104775"/>
                  <a:gd name="connsiteY23" fmla="*/ 101156 h 152400"/>
                  <a:gd name="connsiteX24" fmla="*/ 29358 w 104775"/>
                  <a:gd name="connsiteY24" fmla="*/ 128778 h 152400"/>
                  <a:gd name="connsiteX25" fmla="*/ 53266 w 104775"/>
                  <a:gd name="connsiteY25" fmla="*/ 139256 h 152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04775" h="152400">
                    <a:moveTo>
                      <a:pt x="50027" y="157258"/>
                    </a:moveTo>
                    <a:cubicBezTo>
                      <a:pt x="36492" y="157303"/>
                      <a:pt x="23615" y="151421"/>
                      <a:pt x="14785" y="141161"/>
                    </a:cubicBezTo>
                    <a:cubicBezTo>
                      <a:pt x="4907" y="130253"/>
                      <a:pt x="-379" y="115958"/>
                      <a:pt x="21" y="101251"/>
                    </a:cubicBezTo>
                    <a:cubicBezTo>
                      <a:pt x="-379" y="86543"/>
                      <a:pt x="4907" y="72248"/>
                      <a:pt x="14785" y="61341"/>
                    </a:cubicBezTo>
                    <a:cubicBezTo>
                      <a:pt x="23615" y="51081"/>
                      <a:pt x="36492" y="45199"/>
                      <a:pt x="50027" y="45244"/>
                    </a:cubicBezTo>
                    <a:cubicBezTo>
                      <a:pt x="57524" y="45126"/>
                      <a:pt x="64925" y="46894"/>
                      <a:pt x="71554" y="50387"/>
                    </a:cubicBezTo>
                    <a:cubicBezTo>
                      <a:pt x="77383" y="53319"/>
                      <a:pt x="82317" y="57760"/>
                      <a:pt x="85841" y="63246"/>
                    </a:cubicBezTo>
                    <a:lnTo>
                      <a:pt x="86699" y="63246"/>
                    </a:lnTo>
                    <a:lnTo>
                      <a:pt x="85841" y="48673"/>
                    </a:lnTo>
                    <a:lnTo>
                      <a:pt x="85841" y="0"/>
                    </a:lnTo>
                    <a:lnTo>
                      <a:pt x="105558" y="0"/>
                    </a:lnTo>
                    <a:lnTo>
                      <a:pt x="105558" y="153829"/>
                    </a:lnTo>
                    <a:lnTo>
                      <a:pt x="86508" y="153829"/>
                    </a:lnTo>
                    <a:lnTo>
                      <a:pt x="86508" y="139256"/>
                    </a:lnTo>
                    <a:lnTo>
                      <a:pt x="85651" y="139256"/>
                    </a:lnTo>
                    <a:cubicBezTo>
                      <a:pt x="82127" y="144742"/>
                      <a:pt x="77193" y="149182"/>
                      <a:pt x="71363" y="152114"/>
                    </a:cubicBezTo>
                    <a:cubicBezTo>
                      <a:pt x="64791" y="155577"/>
                      <a:pt x="57457" y="157344"/>
                      <a:pt x="50027" y="157258"/>
                    </a:cubicBezTo>
                    <a:close/>
                    <a:moveTo>
                      <a:pt x="53266" y="139256"/>
                    </a:moveTo>
                    <a:cubicBezTo>
                      <a:pt x="62277" y="139387"/>
                      <a:pt x="70916" y="135641"/>
                      <a:pt x="76983" y="128969"/>
                    </a:cubicBezTo>
                    <a:cubicBezTo>
                      <a:pt x="83679" y="121342"/>
                      <a:pt x="87099" y="111383"/>
                      <a:pt x="86508" y="101251"/>
                    </a:cubicBezTo>
                    <a:cubicBezTo>
                      <a:pt x="87099" y="91118"/>
                      <a:pt x="83679" y="81160"/>
                      <a:pt x="76983" y="73533"/>
                    </a:cubicBezTo>
                    <a:cubicBezTo>
                      <a:pt x="65020" y="60382"/>
                      <a:pt x="44655" y="59421"/>
                      <a:pt x="31501" y="71387"/>
                    </a:cubicBezTo>
                    <a:cubicBezTo>
                      <a:pt x="30758" y="72068"/>
                      <a:pt x="30044" y="72784"/>
                      <a:pt x="29358" y="73533"/>
                    </a:cubicBezTo>
                    <a:cubicBezTo>
                      <a:pt x="22643" y="81109"/>
                      <a:pt x="19214" y="91049"/>
                      <a:pt x="19833" y="101156"/>
                    </a:cubicBezTo>
                    <a:cubicBezTo>
                      <a:pt x="19214" y="111262"/>
                      <a:pt x="22643" y="121202"/>
                      <a:pt x="29358" y="128778"/>
                    </a:cubicBezTo>
                    <a:cubicBezTo>
                      <a:pt x="35435" y="135571"/>
                      <a:pt x="44151" y="139394"/>
                      <a:pt x="53266" y="139256"/>
                    </a:cubicBezTo>
                    <a:close/>
                  </a:path>
                </a:pathLst>
              </a:custGeom>
              <a:solidFill>
                <a:srgbClr val="5F636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D115CE8-F618-4C4F-9BF5-4A681FD56F46}"/>
              </a:ext>
            </a:extLst>
          </p:cNvPr>
          <p:cNvSpPr txBox="1"/>
          <p:nvPr/>
        </p:nvSpPr>
        <p:spPr>
          <a:xfrm>
            <a:off x="4219575" y="4002454"/>
            <a:ext cx="3752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latin typeface="SF Pro Display" panose="00000500000000000000" pitchFamily="50" charset="0"/>
                <a:ea typeface="SF Pro Display" panose="00000500000000000000" pitchFamily="50" charset="0"/>
              </a:rPr>
              <a:t>Node.js</a:t>
            </a:r>
            <a:endParaRPr lang="ko-KR" altLang="en-US" sz="3200" b="1" dirty="0">
              <a:latin typeface="SF Pro Display" panose="00000500000000000000" pitchFamily="50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3C1DBC-1092-4BFE-9C1D-7A447B4C886F}"/>
              </a:ext>
            </a:extLst>
          </p:cNvPr>
          <p:cNvSpPr txBox="1"/>
          <p:nvPr/>
        </p:nvSpPr>
        <p:spPr>
          <a:xfrm>
            <a:off x="4522786" y="4606530"/>
            <a:ext cx="31464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SF Compact Display" panose="020B0504030202060204" pitchFamily="34" charset="0"/>
              </a:rPr>
              <a:t>JavaScript-based</a:t>
            </a:r>
          </a:p>
          <a:p>
            <a:pPr algn="ctr"/>
            <a:r>
              <a:rPr lang="en-US" altLang="ko-KR" dirty="0">
                <a:latin typeface="SF Compact Display" panose="020B0504030202060204" pitchFamily="34" charset="0"/>
              </a:rPr>
              <a:t>Server Framework</a:t>
            </a:r>
            <a:endParaRPr lang="ko-KR" altLang="en-US" dirty="0">
              <a:latin typeface="SF Compact Display" panose="020B0504030202060204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E157B71-728E-49C7-91E8-D99036C35AA8}"/>
              </a:ext>
            </a:extLst>
          </p:cNvPr>
          <p:cNvSpPr txBox="1"/>
          <p:nvPr/>
        </p:nvSpPr>
        <p:spPr>
          <a:xfrm>
            <a:off x="4294978" y="5323228"/>
            <a:ext cx="3602039" cy="701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latin typeface="SF Compact Display" panose="020B0504030202060204" pitchFamily="34" charset="0"/>
              </a:rPr>
              <a:t>Lightweight</a:t>
            </a:r>
          </a:p>
          <a:p>
            <a:pPr algn="ctr">
              <a:lnSpc>
                <a:spcPct val="150000"/>
              </a:lnSpc>
            </a:pPr>
            <a:r>
              <a:rPr lang="en-US" altLang="ko-KR" sz="1400" dirty="0">
                <a:latin typeface="SF Compact Display" panose="020B0504030202060204" pitchFamily="34" charset="0"/>
              </a:rPr>
              <a:t>Good developer ecosystem</a:t>
            </a:r>
            <a:endParaRPr lang="ko-KR" altLang="en-US" sz="1400" dirty="0">
              <a:latin typeface="SF Compact Display" panose="020B0504030202060204" pitchFamily="3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958798C-E050-46AB-A1A7-1A73B67475BA}"/>
              </a:ext>
            </a:extLst>
          </p:cNvPr>
          <p:cNvSpPr txBox="1"/>
          <p:nvPr/>
        </p:nvSpPr>
        <p:spPr>
          <a:xfrm>
            <a:off x="551999" y="4200366"/>
            <a:ext cx="3752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latin typeface="SF Pro Display" panose="00000500000000000000" pitchFamily="50" charset="0"/>
                <a:ea typeface="SF Pro Display" panose="00000500000000000000" pitchFamily="50" charset="0"/>
              </a:rPr>
              <a:t>MySQL</a:t>
            </a:r>
            <a:endParaRPr lang="ko-KR" altLang="en-US" sz="2800" b="1" dirty="0">
              <a:latin typeface="SF Pro Display" panose="00000500000000000000" pitchFamily="50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F285FC4-18F0-4245-A87E-1972FBF9BA77}"/>
              </a:ext>
            </a:extLst>
          </p:cNvPr>
          <p:cNvSpPr txBox="1"/>
          <p:nvPr/>
        </p:nvSpPr>
        <p:spPr>
          <a:xfrm>
            <a:off x="855211" y="4668085"/>
            <a:ext cx="31464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SF Compact Display" panose="020B0504030202060204" pitchFamily="34" charset="0"/>
              </a:rPr>
              <a:t>Database Management System</a:t>
            </a:r>
            <a:endParaRPr lang="ko-KR" altLang="en-US" sz="1600" dirty="0">
              <a:latin typeface="SF Compact Display" panose="020B0504030202060204" pitchFamily="34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4971AF6-F3D3-4E59-B6A9-768274D8C81A}"/>
              </a:ext>
            </a:extLst>
          </p:cNvPr>
          <p:cNvSpPr txBox="1"/>
          <p:nvPr/>
        </p:nvSpPr>
        <p:spPr>
          <a:xfrm>
            <a:off x="627403" y="5127819"/>
            <a:ext cx="3602039" cy="378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latin typeface="SF Compact Display" panose="020B0504030202060204" pitchFamily="34" charset="0"/>
              </a:rPr>
              <a:t>Most common DBMS tool</a:t>
            </a:r>
            <a:endParaRPr lang="ko-KR" altLang="en-US" sz="1400" dirty="0">
              <a:latin typeface="SF Compact Display" panose="020B0504030202060204" pitchFamily="34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093C2EC9-7AFF-4DD2-9352-26009AD1CFCA}"/>
              </a:ext>
            </a:extLst>
          </p:cNvPr>
          <p:cNvSpPr txBox="1"/>
          <p:nvPr/>
        </p:nvSpPr>
        <p:spPr>
          <a:xfrm>
            <a:off x="7721811" y="4200366"/>
            <a:ext cx="3752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latin typeface="SF Pro Display" panose="00000500000000000000" pitchFamily="50" charset="0"/>
                <a:ea typeface="SF Pro Display" panose="00000500000000000000" pitchFamily="50" charset="0"/>
              </a:rPr>
              <a:t>Google Cloud</a:t>
            </a:r>
            <a:endParaRPr lang="ko-KR" altLang="en-US" sz="2800" b="1" dirty="0">
              <a:latin typeface="SF Pro Display" panose="00000500000000000000" pitchFamily="50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EC1C8891-AE95-43A6-B5E7-285F22803D66}"/>
              </a:ext>
            </a:extLst>
          </p:cNvPr>
          <p:cNvSpPr txBox="1"/>
          <p:nvPr/>
        </p:nvSpPr>
        <p:spPr>
          <a:xfrm>
            <a:off x="8025023" y="4668085"/>
            <a:ext cx="31464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SF Compact Display" panose="020B0504030202060204" pitchFamily="34" charset="0"/>
              </a:rPr>
              <a:t>Natural Language API</a:t>
            </a:r>
            <a:endParaRPr lang="ko-KR" altLang="en-US" sz="1600" dirty="0">
              <a:latin typeface="SF Compact Display" panose="020B0504030202060204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18708396-CEA5-41EC-B668-E26749D3CBFC}"/>
              </a:ext>
            </a:extLst>
          </p:cNvPr>
          <p:cNvSpPr txBox="1"/>
          <p:nvPr/>
        </p:nvSpPr>
        <p:spPr>
          <a:xfrm>
            <a:off x="7797215" y="5127819"/>
            <a:ext cx="3602039" cy="378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latin typeface="SF Compact Display" panose="020B0504030202060204" pitchFamily="34" charset="0"/>
              </a:rPr>
              <a:t>Used for  keyword analyzation</a:t>
            </a:r>
            <a:endParaRPr lang="ko-KR" altLang="en-US" sz="1400" dirty="0">
              <a:latin typeface="SF Compact Display" panose="020B0504030202060204" pitchFamily="34" charset="0"/>
            </a:endParaRPr>
          </a:p>
        </p:txBody>
      </p:sp>
      <p:pic>
        <p:nvPicPr>
          <p:cNvPr id="20" name="Picture 10" descr="node.jsì ëí ì´ë¯¸ì§ ê²ìê²°ê³¼">
            <a:extLst>
              <a:ext uri="{FF2B5EF4-FFF2-40B4-BE49-F238E27FC236}">
                <a16:creationId xmlns:a16="http://schemas.microsoft.com/office/drawing/2014/main" id="{2B5FF2CB-DF69-4C0E-9DC0-9378CE59D5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1776" y="2878909"/>
            <a:ext cx="1588441" cy="97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12" descr="mysqlì ëí ì´ë¯¸ì§ ê²ìê²°ê³¼">
            <a:extLst>
              <a:ext uri="{FF2B5EF4-FFF2-40B4-BE49-F238E27FC236}">
                <a16:creationId xmlns:a16="http://schemas.microsoft.com/office/drawing/2014/main" id="{0EB3A587-1E86-4D5B-A4B3-A3DFC8D846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1110" y="3015447"/>
            <a:ext cx="1134624" cy="585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16" descr="herokuì ëí ì´ë¯¸ì§ ê²ìê²°ê³¼">
            <a:extLst>
              <a:ext uri="{FF2B5EF4-FFF2-40B4-BE49-F238E27FC236}">
                <a16:creationId xmlns:a16="http://schemas.microsoft.com/office/drawing/2014/main" id="{261D9ADB-530D-4C41-9B37-CCAF362B37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3001" y="841287"/>
            <a:ext cx="1325997" cy="1392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F137692C-9526-4573-962E-FEA3828B171A}"/>
              </a:ext>
            </a:extLst>
          </p:cNvPr>
          <p:cNvSpPr txBox="1"/>
          <p:nvPr/>
        </p:nvSpPr>
        <p:spPr>
          <a:xfrm>
            <a:off x="6758997" y="1694161"/>
            <a:ext cx="14626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SF Pro Display" panose="00000500000000000000" pitchFamily="50" charset="0"/>
                <a:ea typeface="SF Pro Display" panose="00000500000000000000" pitchFamily="50" charset="0"/>
              </a:rPr>
              <a:t>Server Hosting</a:t>
            </a:r>
            <a:endParaRPr lang="ko-KR" altLang="en-US" sz="1600" dirty="0">
              <a:latin typeface="SF Pro Display" panose="00000500000000000000" pitchFamily="50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F1873B8E-6CB5-4365-B635-5C33CE472CAB}"/>
              </a:ext>
            </a:extLst>
          </p:cNvPr>
          <p:cNvSpPr txBox="1"/>
          <p:nvPr/>
        </p:nvSpPr>
        <p:spPr>
          <a:xfrm>
            <a:off x="6758998" y="1235752"/>
            <a:ext cx="14626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SF Pro Display" panose="00000500000000000000" pitchFamily="50" charset="0"/>
                <a:ea typeface="SF Pro Display" panose="00000500000000000000" pitchFamily="50" charset="0"/>
              </a:rPr>
              <a:t>Heroku</a:t>
            </a:r>
            <a:endParaRPr lang="ko-KR" altLang="en-US" sz="2800" b="1" dirty="0">
              <a:latin typeface="SF Pro Display" panose="00000500000000000000" pitchFamily="50" charset="0"/>
            </a:endParaRPr>
          </a:p>
        </p:txBody>
      </p:sp>
      <p:cxnSp>
        <p:nvCxnSpPr>
          <p:cNvPr id="1034" name="연결선: 꺾임 1033">
            <a:extLst>
              <a:ext uri="{FF2B5EF4-FFF2-40B4-BE49-F238E27FC236}">
                <a16:creationId xmlns:a16="http://schemas.microsoft.com/office/drawing/2014/main" id="{AA6C16FA-19BA-4E35-BB61-3B122434525D}"/>
              </a:ext>
            </a:extLst>
          </p:cNvPr>
          <p:cNvCxnSpPr>
            <a:stCxn id="34" idx="2"/>
            <a:endCxn id="21" idx="0"/>
          </p:cNvCxnSpPr>
          <p:nvPr/>
        </p:nvCxnSpPr>
        <p:spPr>
          <a:xfrm rot="5400000">
            <a:off x="3871280" y="790726"/>
            <a:ext cx="781863" cy="3667578"/>
          </a:xfrm>
          <a:prstGeom prst="bentConnector3">
            <a:avLst/>
          </a:prstGeom>
          <a:ln w="19050">
            <a:solidFill>
              <a:srgbClr val="A5A5A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6" name="연결선: 꺾임 1035">
            <a:extLst>
              <a:ext uri="{FF2B5EF4-FFF2-40B4-BE49-F238E27FC236}">
                <a16:creationId xmlns:a16="http://schemas.microsoft.com/office/drawing/2014/main" id="{29B4F3B8-F99F-4967-9DAD-FFEA68A2C8B1}"/>
              </a:ext>
            </a:extLst>
          </p:cNvPr>
          <p:cNvCxnSpPr>
            <a:stCxn id="34" idx="2"/>
            <a:endCxn id="20" idx="0"/>
          </p:cNvCxnSpPr>
          <p:nvPr/>
        </p:nvCxnSpPr>
        <p:spPr>
          <a:xfrm rot="5400000">
            <a:off x="5773337" y="2556245"/>
            <a:ext cx="645325" cy="3"/>
          </a:xfrm>
          <a:prstGeom prst="bentConnector3">
            <a:avLst/>
          </a:prstGeom>
          <a:ln w="19050">
            <a:solidFill>
              <a:srgbClr val="A5A5A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8" name="연결선: 꺾임 1037">
            <a:extLst>
              <a:ext uri="{FF2B5EF4-FFF2-40B4-BE49-F238E27FC236}">
                <a16:creationId xmlns:a16="http://schemas.microsoft.com/office/drawing/2014/main" id="{4CDC686E-61D5-4936-87CD-BE51A0D5CCE5}"/>
              </a:ext>
            </a:extLst>
          </p:cNvPr>
          <p:cNvCxnSpPr>
            <a:cxnSpLocks/>
            <a:stCxn id="69" idx="3"/>
          </p:cNvCxnSpPr>
          <p:nvPr/>
        </p:nvCxnSpPr>
        <p:spPr>
          <a:xfrm>
            <a:off x="8221665" y="1497362"/>
            <a:ext cx="1371002" cy="1379352"/>
          </a:xfrm>
          <a:prstGeom prst="bentConnector2">
            <a:avLst/>
          </a:prstGeom>
          <a:ln w="19050">
            <a:solidFill>
              <a:srgbClr val="A5A5A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1" name="TextBox 1040">
            <a:extLst>
              <a:ext uri="{FF2B5EF4-FFF2-40B4-BE49-F238E27FC236}">
                <a16:creationId xmlns:a16="http://schemas.microsoft.com/office/drawing/2014/main" id="{17F11611-3F5C-42F1-A8EB-B986F0300C1D}"/>
              </a:ext>
            </a:extLst>
          </p:cNvPr>
          <p:cNvSpPr txBox="1"/>
          <p:nvPr/>
        </p:nvSpPr>
        <p:spPr>
          <a:xfrm>
            <a:off x="8676745" y="1108855"/>
            <a:ext cx="1011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solidFill>
                  <a:srgbClr val="A5A5A5"/>
                </a:solidFill>
                <a:latin typeface="SF Compact Display" panose="020B0504030202060204" pitchFamily="34" charset="0"/>
              </a:rPr>
              <a:t>API call</a:t>
            </a:r>
            <a:endParaRPr lang="ko-KR" altLang="en-US" dirty="0">
              <a:solidFill>
                <a:srgbClr val="A5A5A5"/>
              </a:solidFill>
              <a:latin typeface="SF Compact Display" panose="020B0504030202060204" pitchFamily="34" charset="0"/>
            </a:endParaRPr>
          </a:p>
        </p:txBody>
      </p:sp>
      <p:sp>
        <p:nvSpPr>
          <p:cNvPr id="40" name="제목 5">
            <a:extLst>
              <a:ext uri="{FF2B5EF4-FFF2-40B4-BE49-F238E27FC236}">
                <a16:creationId xmlns:a16="http://schemas.microsoft.com/office/drawing/2014/main" id="{8C46189B-072E-4399-BF00-75D580C11C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844" y="452173"/>
            <a:ext cx="3390900" cy="482600"/>
          </a:xfrm>
        </p:spPr>
        <p:txBody>
          <a:bodyPr>
            <a:normAutofit fontScale="90000"/>
          </a:bodyPr>
          <a:lstStyle/>
          <a:p>
            <a:r>
              <a:rPr lang="en-US" altLang="ko-KR" sz="3200" b="1" dirty="0">
                <a:latin typeface="SF Pro Display" panose="00000500000000000000" pitchFamily="50" charset="0"/>
                <a:ea typeface="SF Pro Display" panose="00000500000000000000" pitchFamily="50" charset="0"/>
              </a:rPr>
              <a:t>Using Technology</a:t>
            </a:r>
            <a:endParaRPr lang="ko-KR" altLang="en-US" sz="3200" b="1" dirty="0">
              <a:latin typeface="SF Pro Display" panose="00000500000000000000" pitchFamily="50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D6C8BCB-0FCA-40C0-BE28-5AD365EA59C4}"/>
              </a:ext>
            </a:extLst>
          </p:cNvPr>
          <p:cNvSpPr txBox="1"/>
          <p:nvPr/>
        </p:nvSpPr>
        <p:spPr>
          <a:xfrm>
            <a:off x="768844" y="830440"/>
            <a:ext cx="25690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SF Pro Display" panose="00000500000000000000" pitchFamily="50" charset="0"/>
                <a:ea typeface="SF Pro Display" panose="00000500000000000000" pitchFamily="50" charset="0"/>
              </a:rPr>
              <a:t>Backend</a:t>
            </a:r>
            <a:endParaRPr lang="ko-KR" altLang="en-US" sz="2000" dirty="0">
              <a:latin typeface="SF Pro Display" panose="00000500000000000000" pitchFamily="50" charset="0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E094C7A7-1393-4817-B939-5A33E6F66919}"/>
              </a:ext>
            </a:extLst>
          </p:cNvPr>
          <p:cNvGrpSpPr/>
          <p:nvPr/>
        </p:nvGrpSpPr>
        <p:grpSpPr>
          <a:xfrm>
            <a:off x="9260756" y="5796400"/>
            <a:ext cx="2181225" cy="589409"/>
            <a:chOff x="9260756" y="5796400"/>
            <a:chExt cx="2181225" cy="589409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248F77D-7605-4DBB-B65C-B0C440301F3B}"/>
                </a:ext>
              </a:extLst>
            </p:cNvPr>
            <p:cNvSpPr txBox="1"/>
            <p:nvPr/>
          </p:nvSpPr>
          <p:spPr>
            <a:xfrm>
              <a:off x="9375056" y="5796400"/>
              <a:ext cx="20669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dirty="0">
                  <a:latin typeface="SF Pro Display" panose="00000500000000000000" pitchFamily="50" charset="0"/>
                  <a:ea typeface="SF Pro Display" panose="00000500000000000000" pitchFamily="50" charset="0"/>
                </a:rPr>
                <a:t>#04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9C8F4F0-697D-4185-BEF0-438478D0E2B0}"/>
                </a:ext>
              </a:extLst>
            </p:cNvPr>
            <p:cNvSpPr txBox="1"/>
            <p:nvPr/>
          </p:nvSpPr>
          <p:spPr>
            <a:xfrm>
              <a:off x="9260756" y="5985699"/>
              <a:ext cx="218122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2000" b="1" dirty="0">
                  <a:latin typeface="SF Pro Display" panose="00000500000000000000" pitchFamily="50" charset="0"/>
                  <a:ea typeface="SF Pro Display" panose="00000500000000000000" pitchFamily="50" charset="0"/>
                </a:rPr>
                <a:t>Development</a:t>
              </a:r>
              <a:endParaRPr lang="ko-KR" altLang="en-US" sz="2000" b="1" dirty="0">
                <a:latin typeface="SF Pro Display" panose="00000500000000000000" pitchFamily="50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041829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DC160C4B-C3C8-4E2D-A3FF-FE3391DE53EB}"/>
              </a:ext>
            </a:extLst>
          </p:cNvPr>
          <p:cNvSpPr/>
          <p:nvPr/>
        </p:nvSpPr>
        <p:spPr>
          <a:xfrm>
            <a:off x="4802379" y="1555123"/>
            <a:ext cx="2587241" cy="3307600"/>
          </a:xfrm>
          <a:custGeom>
            <a:avLst/>
            <a:gdLst>
              <a:gd name="connsiteX0" fmla="*/ 8507 w 2587241"/>
              <a:gd name="connsiteY0" fmla="*/ 1770462 h 3307600"/>
              <a:gd name="connsiteX1" fmla="*/ 51288 w 2587241"/>
              <a:gd name="connsiteY1" fmla="*/ 1269943 h 3307600"/>
              <a:gd name="connsiteX2" fmla="*/ 1257310 w 2587241"/>
              <a:gd name="connsiteY2" fmla="*/ 361869 h 3307600"/>
              <a:gd name="connsiteX3" fmla="*/ 1257310 w 2587241"/>
              <a:gd name="connsiteY3" fmla="*/ 22351 h 3307600"/>
              <a:gd name="connsiteX4" fmla="*/ 1296695 w 2587241"/>
              <a:gd name="connsiteY4" fmla="*/ 4837 h 3307600"/>
              <a:gd name="connsiteX5" fmla="*/ 2000887 w 2587241"/>
              <a:gd name="connsiteY5" fmla="*/ 518155 h 3307600"/>
              <a:gd name="connsiteX6" fmla="*/ 2000887 w 2587241"/>
              <a:gd name="connsiteY6" fmla="*/ 552511 h 3307600"/>
              <a:gd name="connsiteX7" fmla="*/ 1297374 w 2587241"/>
              <a:gd name="connsiteY7" fmla="*/ 1065829 h 3307600"/>
              <a:gd name="connsiteX8" fmla="*/ 1257989 w 2587241"/>
              <a:gd name="connsiteY8" fmla="*/ 1048314 h 3307600"/>
              <a:gd name="connsiteX9" fmla="*/ 1257989 w 2587241"/>
              <a:gd name="connsiteY9" fmla="*/ 709470 h 3307600"/>
              <a:gd name="connsiteX10" fmla="*/ 424096 w 2587241"/>
              <a:gd name="connsiteY10" fmla="*/ 1269943 h 3307600"/>
              <a:gd name="connsiteX11" fmla="*/ 352794 w 2587241"/>
              <a:gd name="connsiteY11" fmla="*/ 1670089 h 3307600"/>
              <a:gd name="connsiteX12" fmla="*/ 553797 w 2587241"/>
              <a:gd name="connsiteY12" fmla="*/ 2190817 h 3307600"/>
              <a:gd name="connsiteX13" fmla="*/ 520523 w 2587241"/>
              <a:gd name="connsiteY13" fmla="*/ 2440066 h 3307600"/>
              <a:gd name="connsiteX14" fmla="*/ 277417 w 2587241"/>
              <a:gd name="connsiteY14" fmla="*/ 2406383 h 3307600"/>
              <a:gd name="connsiteX15" fmla="*/ 8507 w 2587241"/>
              <a:gd name="connsiteY15" fmla="*/ 1770462 h 3307600"/>
              <a:gd name="connsiteX16" fmla="*/ 2041631 w 2587241"/>
              <a:gd name="connsiteY16" fmla="*/ 1118373 h 3307600"/>
              <a:gd name="connsiteX17" fmla="*/ 2242634 w 2587241"/>
              <a:gd name="connsiteY17" fmla="*/ 1639101 h 3307600"/>
              <a:gd name="connsiteX18" fmla="*/ 2171333 w 2587241"/>
              <a:gd name="connsiteY18" fmla="*/ 2039246 h 3307600"/>
              <a:gd name="connsiteX19" fmla="*/ 1337439 w 2587241"/>
              <a:gd name="connsiteY19" fmla="*/ 2599720 h 3307600"/>
              <a:gd name="connsiteX20" fmla="*/ 1337439 w 2587241"/>
              <a:gd name="connsiteY20" fmla="*/ 2260876 h 3307600"/>
              <a:gd name="connsiteX21" fmla="*/ 1298053 w 2587241"/>
              <a:gd name="connsiteY21" fmla="*/ 2243361 h 3307600"/>
              <a:gd name="connsiteX22" fmla="*/ 593862 w 2587241"/>
              <a:gd name="connsiteY22" fmla="*/ 2756679 h 3307600"/>
              <a:gd name="connsiteX23" fmla="*/ 593862 w 2587241"/>
              <a:gd name="connsiteY23" fmla="*/ 2791035 h 3307600"/>
              <a:gd name="connsiteX24" fmla="*/ 1297374 w 2587241"/>
              <a:gd name="connsiteY24" fmla="*/ 3304353 h 3307600"/>
              <a:gd name="connsiteX25" fmla="*/ 1336760 w 2587241"/>
              <a:gd name="connsiteY25" fmla="*/ 3286838 h 3307600"/>
              <a:gd name="connsiteX26" fmla="*/ 1336760 w 2587241"/>
              <a:gd name="connsiteY26" fmla="*/ 2947321 h 3307600"/>
              <a:gd name="connsiteX27" fmla="*/ 2542782 w 2587241"/>
              <a:gd name="connsiteY27" fmla="*/ 2039246 h 3307600"/>
              <a:gd name="connsiteX28" fmla="*/ 2585563 w 2587241"/>
              <a:gd name="connsiteY28" fmla="*/ 1538728 h 3307600"/>
              <a:gd name="connsiteX29" fmla="*/ 2317332 w 2587241"/>
              <a:gd name="connsiteY29" fmla="*/ 902806 h 3307600"/>
              <a:gd name="connsiteX30" fmla="*/ 2074226 w 2587241"/>
              <a:gd name="connsiteY30" fmla="*/ 869124 h 3307600"/>
              <a:gd name="connsiteX31" fmla="*/ 2041631 w 2587241"/>
              <a:gd name="connsiteY31" fmla="*/ 1118373 h 330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2587241" h="3307600">
                <a:moveTo>
                  <a:pt x="8507" y="1770462"/>
                </a:moveTo>
                <a:cubicBezTo>
                  <a:pt x="-11865" y="1595314"/>
                  <a:pt x="5112" y="1426229"/>
                  <a:pt x="51288" y="1269943"/>
                </a:cubicBezTo>
                <a:cubicBezTo>
                  <a:pt x="204757" y="750562"/>
                  <a:pt x="686215" y="368605"/>
                  <a:pt x="1257310" y="361869"/>
                </a:cubicBezTo>
                <a:lnTo>
                  <a:pt x="1257310" y="22351"/>
                </a:lnTo>
                <a:cubicBezTo>
                  <a:pt x="1257310" y="3489"/>
                  <a:pt x="1281077" y="-6615"/>
                  <a:pt x="1296695" y="4837"/>
                </a:cubicBezTo>
                <a:lnTo>
                  <a:pt x="2000887" y="518155"/>
                </a:lnTo>
                <a:cubicBezTo>
                  <a:pt x="2012431" y="526912"/>
                  <a:pt x="2012431" y="544427"/>
                  <a:pt x="2000887" y="552511"/>
                </a:cubicBezTo>
                <a:lnTo>
                  <a:pt x="1297374" y="1065829"/>
                </a:lnTo>
                <a:cubicBezTo>
                  <a:pt x="1281077" y="1077281"/>
                  <a:pt x="1257989" y="1067176"/>
                  <a:pt x="1257989" y="1048314"/>
                </a:cubicBezTo>
                <a:lnTo>
                  <a:pt x="1257989" y="709470"/>
                </a:lnTo>
                <a:cubicBezTo>
                  <a:pt x="882465" y="715533"/>
                  <a:pt x="561946" y="945246"/>
                  <a:pt x="424096" y="1269943"/>
                </a:cubicBezTo>
                <a:cubicBezTo>
                  <a:pt x="371807" y="1392547"/>
                  <a:pt x="345324" y="1527949"/>
                  <a:pt x="352794" y="1670089"/>
                </a:cubicBezTo>
                <a:cubicBezTo>
                  <a:pt x="362980" y="1865446"/>
                  <a:pt x="436998" y="2045309"/>
                  <a:pt x="553797" y="2190817"/>
                </a:cubicBezTo>
                <a:cubicBezTo>
                  <a:pt x="616271" y="2268286"/>
                  <a:pt x="601332" y="2381459"/>
                  <a:pt x="520523" y="2440066"/>
                </a:cubicBezTo>
                <a:cubicBezTo>
                  <a:pt x="443788" y="2495978"/>
                  <a:pt x="336496" y="2480484"/>
                  <a:pt x="277417" y="2406383"/>
                </a:cubicBezTo>
                <a:cubicBezTo>
                  <a:pt x="132776" y="2227194"/>
                  <a:pt x="36349" y="2008932"/>
                  <a:pt x="8507" y="1770462"/>
                </a:cubicBezTo>
                <a:close/>
                <a:moveTo>
                  <a:pt x="2041631" y="1118373"/>
                </a:moveTo>
                <a:cubicBezTo>
                  <a:pt x="2159109" y="1263207"/>
                  <a:pt x="2233127" y="1443744"/>
                  <a:pt x="2242634" y="1639101"/>
                </a:cubicBezTo>
                <a:cubicBezTo>
                  <a:pt x="2250104" y="1781914"/>
                  <a:pt x="2222941" y="1917317"/>
                  <a:pt x="2171333" y="2039246"/>
                </a:cubicBezTo>
                <a:cubicBezTo>
                  <a:pt x="2033482" y="2363944"/>
                  <a:pt x="1712963" y="2594331"/>
                  <a:pt x="1337439" y="2599720"/>
                </a:cubicBezTo>
                <a:lnTo>
                  <a:pt x="1337439" y="2260876"/>
                </a:lnTo>
                <a:cubicBezTo>
                  <a:pt x="1337439" y="2242014"/>
                  <a:pt x="1313672" y="2231909"/>
                  <a:pt x="1298053" y="2243361"/>
                </a:cubicBezTo>
                <a:lnTo>
                  <a:pt x="593862" y="2756679"/>
                </a:lnTo>
                <a:cubicBezTo>
                  <a:pt x="582318" y="2765437"/>
                  <a:pt x="582318" y="2782951"/>
                  <a:pt x="593862" y="2791035"/>
                </a:cubicBezTo>
                <a:lnTo>
                  <a:pt x="1297374" y="3304353"/>
                </a:lnTo>
                <a:cubicBezTo>
                  <a:pt x="1313672" y="3315805"/>
                  <a:pt x="1336760" y="3305700"/>
                  <a:pt x="1336760" y="3286838"/>
                </a:cubicBezTo>
                <a:lnTo>
                  <a:pt x="1336760" y="2947321"/>
                </a:lnTo>
                <a:cubicBezTo>
                  <a:pt x="1907855" y="2941258"/>
                  <a:pt x="2389992" y="2559301"/>
                  <a:pt x="2542782" y="2039246"/>
                </a:cubicBezTo>
                <a:cubicBezTo>
                  <a:pt x="2588958" y="1882961"/>
                  <a:pt x="2605256" y="1713876"/>
                  <a:pt x="2585563" y="1538728"/>
                </a:cubicBezTo>
                <a:cubicBezTo>
                  <a:pt x="2558400" y="1300257"/>
                  <a:pt x="2461973" y="1081996"/>
                  <a:pt x="2317332" y="902806"/>
                </a:cubicBezTo>
                <a:cubicBezTo>
                  <a:pt x="2257574" y="828705"/>
                  <a:pt x="2150961" y="813211"/>
                  <a:pt x="2074226" y="869124"/>
                </a:cubicBezTo>
                <a:cubicBezTo>
                  <a:pt x="1994096" y="927731"/>
                  <a:pt x="1979157" y="1040904"/>
                  <a:pt x="2041631" y="1118373"/>
                </a:cubicBezTo>
                <a:close/>
              </a:path>
            </a:pathLst>
          </a:custGeom>
          <a:solidFill>
            <a:srgbClr val="B0B3B9"/>
          </a:solidFill>
          <a:ln w="6790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4" name="제목 5">
            <a:extLst>
              <a:ext uri="{FF2B5EF4-FFF2-40B4-BE49-F238E27FC236}">
                <a16:creationId xmlns:a16="http://schemas.microsoft.com/office/drawing/2014/main" id="{85A8773F-FF86-42B4-9DFD-545AE52F7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843" y="452173"/>
            <a:ext cx="4470813" cy="482600"/>
          </a:xfrm>
        </p:spPr>
        <p:txBody>
          <a:bodyPr>
            <a:normAutofit fontScale="90000"/>
          </a:bodyPr>
          <a:lstStyle/>
          <a:p>
            <a:r>
              <a:rPr lang="en-US" altLang="ko-KR" sz="3200" b="1" dirty="0">
                <a:latin typeface="SF Pro Display" panose="00000500000000000000" pitchFamily="50" charset="0"/>
                <a:ea typeface="SF Pro Display" panose="00000500000000000000" pitchFamily="50" charset="0"/>
              </a:rPr>
              <a:t>Development Schedule</a:t>
            </a:r>
            <a:endParaRPr lang="ko-KR" altLang="en-US" sz="3200" b="1" dirty="0">
              <a:latin typeface="SF Pro Display" panose="00000500000000000000" pitchFamily="50" charset="0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57F44338-D947-49EE-A65D-5BE90A81EA66}"/>
              </a:ext>
            </a:extLst>
          </p:cNvPr>
          <p:cNvGrpSpPr/>
          <p:nvPr/>
        </p:nvGrpSpPr>
        <p:grpSpPr>
          <a:xfrm>
            <a:off x="2035571" y="2740412"/>
            <a:ext cx="8120856" cy="937021"/>
            <a:chOff x="2035571" y="2960489"/>
            <a:chExt cx="8120856" cy="937021"/>
          </a:xfrm>
        </p:grpSpPr>
        <p:sp>
          <p:nvSpPr>
            <p:cNvPr id="5" name="자유형: 도형 4">
              <a:extLst>
                <a:ext uri="{FF2B5EF4-FFF2-40B4-BE49-F238E27FC236}">
                  <a16:creationId xmlns:a16="http://schemas.microsoft.com/office/drawing/2014/main" id="{CE37B81E-3C12-4896-9458-A1BE0AAB4302}"/>
                </a:ext>
              </a:extLst>
            </p:cNvPr>
            <p:cNvSpPr/>
            <p:nvPr/>
          </p:nvSpPr>
          <p:spPr>
            <a:xfrm>
              <a:off x="2035571" y="2960489"/>
              <a:ext cx="1561703" cy="937021"/>
            </a:xfrm>
            <a:custGeom>
              <a:avLst/>
              <a:gdLst>
                <a:gd name="connsiteX0" fmla="*/ 0 w 1561703"/>
                <a:gd name="connsiteY0" fmla="*/ 93702 h 937021"/>
                <a:gd name="connsiteX1" fmla="*/ 93702 w 1561703"/>
                <a:gd name="connsiteY1" fmla="*/ 0 h 937021"/>
                <a:gd name="connsiteX2" fmla="*/ 1468001 w 1561703"/>
                <a:gd name="connsiteY2" fmla="*/ 0 h 937021"/>
                <a:gd name="connsiteX3" fmla="*/ 1561703 w 1561703"/>
                <a:gd name="connsiteY3" fmla="*/ 93702 h 937021"/>
                <a:gd name="connsiteX4" fmla="*/ 1561703 w 1561703"/>
                <a:gd name="connsiteY4" fmla="*/ 843319 h 937021"/>
                <a:gd name="connsiteX5" fmla="*/ 1468001 w 1561703"/>
                <a:gd name="connsiteY5" fmla="*/ 937021 h 937021"/>
                <a:gd name="connsiteX6" fmla="*/ 93702 w 1561703"/>
                <a:gd name="connsiteY6" fmla="*/ 937021 h 937021"/>
                <a:gd name="connsiteX7" fmla="*/ 0 w 1561703"/>
                <a:gd name="connsiteY7" fmla="*/ 843319 h 937021"/>
                <a:gd name="connsiteX8" fmla="*/ 0 w 1561703"/>
                <a:gd name="connsiteY8" fmla="*/ 93702 h 937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61703" h="937021">
                  <a:moveTo>
                    <a:pt x="0" y="93702"/>
                  </a:moveTo>
                  <a:cubicBezTo>
                    <a:pt x="0" y="41952"/>
                    <a:pt x="41952" y="0"/>
                    <a:pt x="93702" y="0"/>
                  </a:cubicBezTo>
                  <a:lnTo>
                    <a:pt x="1468001" y="0"/>
                  </a:lnTo>
                  <a:cubicBezTo>
                    <a:pt x="1519751" y="0"/>
                    <a:pt x="1561703" y="41952"/>
                    <a:pt x="1561703" y="93702"/>
                  </a:cubicBezTo>
                  <a:lnTo>
                    <a:pt x="1561703" y="843319"/>
                  </a:lnTo>
                  <a:cubicBezTo>
                    <a:pt x="1561703" y="895069"/>
                    <a:pt x="1519751" y="937021"/>
                    <a:pt x="1468001" y="937021"/>
                  </a:cubicBezTo>
                  <a:lnTo>
                    <a:pt x="93702" y="937021"/>
                  </a:lnTo>
                  <a:cubicBezTo>
                    <a:pt x="41952" y="937021"/>
                    <a:pt x="0" y="895069"/>
                    <a:pt x="0" y="843319"/>
                  </a:cubicBezTo>
                  <a:lnTo>
                    <a:pt x="0" y="93702"/>
                  </a:lnTo>
                  <a:close/>
                </a:path>
              </a:pathLst>
            </a:custGeom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9834" tIns="99834" rIns="99834" bIns="99834" numCol="1" spcCol="1270" anchor="ctr" anchorCtr="0">
              <a:noAutofit/>
            </a:bodyPr>
            <a:lstStyle/>
            <a:p>
              <a:pPr marL="0" lvl="0" indent="0" algn="ctr" defTabSz="8445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1900" kern="1200">
                  <a:latin typeface="SF Pro Display" panose="00000500000000000000" pitchFamily="50" charset="0"/>
                  <a:ea typeface="SF Pro Display" panose="00000500000000000000" pitchFamily="50" charset="0"/>
                </a:rPr>
                <a:t>Specification</a:t>
              </a:r>
              <a:endParaRPr lang="ko-KR" altLang="en-US" sz="1900" kern="1200" dirty="0">
                <a:latin typeface="SF Pro Display" panose="00000500000000000000" pitchFamily="50" charset="0"/>
              </a:endParaRPr>
            </a:p>
          </p:txBody>
        </p:sp>
        <p:sp>
          <p:nvSpPr>
            <p:cNvPr id="7" name="자유형: 도형 6">
              <a:extLst>
                <a:ext uri="{FF2B5EF4-FFF2-40B4-BE49-F238E27FC236}">
                  <a16:creationId xmlns:a16="http://schemas.microsoft.com/office/drawing/2014/main" id="{A99816E3-7FC9-4A3A-8358-1731D16B570E}"/>
                </a:ext>
              </a:extLst>
            </p:cNvPr>
            <p:cNvSpPr/>
            <p:nvPr/>
          </p:nvSpPr>
          <p:spPr>
            <a:xfrm>
              <a:off x="3753445" y="3235348"/>
              <a:ext cx="331081" cy="387302"/>
            </a:xfrm>
            <a:custGeom>
              <a:avLst/>
              <a:gdLst>
                <a:gd name="connsiteX0" fmla="*/ 0 w 331081"/>
                <a:gd name="connsiteY0" fmla="*/ 77460 h 387302"/>
                <a:gd name="connsiteX1" fmla="*/ 165541 w 331081"/>
                <a:gd name="connsiteY1" fmla="*/ 77460 h 387302"/>
                <a:gd name="connsiteX2" fmla="*/ 165541 w 331081"/>
                <a:gd name="connsiteY2" fmla="*/ 0 h 387302"/>
                <a:gd name="connsiteX3" fmla="*/ 331081 w 331081"/>
                <a:gd name="connsiteY3" fmla="*/ 193651 h 387302"/>
                <a:gd name="connsiteX4" fmla="*/ 165541 w 331081"/>
                <a:gd name="connsiteY4" fmla="*/ 387302 h 387302"/>
                <a:gd name="connsiteX5" fmla="*/ 165541 w 331081"/>
                <a:gd name="connsiteY5" fmla="*/ 309842 h 387302"/>
                <a:gd name="connsiteX6" fmla="*/ 0 w 331081"/>
                <a:gd name="connsiteY6" fmla="*/ 309842 h 387302"/>
                <a:gd name="connsiteX7" fmla="*/ 0 w 331081"/>
                <a:gd name="connsiteY7" fmla="*/ 77460 h 387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1081" h="387302">
                  <a:moveTo>
                    <a:pt x="0" y="77460"/>
                  </a:moveTo>
                  <a:lnTo>
                    <a:pt x="165541" y="77460"/>
                  </a:lnTo>
                  <a:lnTo>
                    <a:pt x="165541" y="0"/>
                  </a:lnTo>
                  <a:lnTo>
                    <a:pt x="331081" y="193651"/>
                  </a:lnTo>
                  <a:lnTo>
                    <a:pt x="165541" y="387302"/>
                  </a:lnTo>
                  <a:lnTo>
                    <a:pt x="165541" y="309842"/>
                  </a:lnTo>
                  <a:lnTo>
                    <a:pt x="0" y="309842"/>
                  </a:lnTo>
                  <a:lnTo>
                    <a:pt x="0" y="77460"/>
                  </a:lnTo>
                  <a:close/>
                </a:path>
              </a:pathLst>
            </a:custGeom>
          </p:spPr>
          <p:style>
            <a:lnRef idx="0">
              <a:schemeClr val="dk2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77460" rIns="99324" bIns="77460" numCol="1" spcCol="1270" anchor="ctr" anchorCtr="0">
              <a:noAutofit/>
            </a:bodyPr>
            <a:lstStyle/>
            <a:p>
              <a:pPr marL="0" lvl="0" indent="0" algn="ctr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ko-KR" altLang="en-US" sz="1600" kern="1200">
                <a:latin typeface="SF Pro Display" panose="00000500000000000000" pitchFamily="50" charset="0"/>
              </a:endParaRPr>
            </a:p>
          </p:txBody>
        </p:sp>
        <p:sp>
          <p:nvSpPr>
            <p:cNvPr id="11" name="자유형: 도형 10">
              <a:extLst>
                <a:ext uri="{FF2B5EF4-FFF2-40B4-BE49-F238E27FC236}">
                  <a16:creationId xmlns:a16="http://schemas.microsoft.com/office/drawing/2014/main" id="{8A9DED8E-DB09-4ACD-AF33-B840E2941D42}"/>
                </a:ext>
              </a:extLst>
            </p:cNvPr>
            <p:cNvSpPr/>
            <p:nvPr/>
          </p:nvSpPr>
          <p:spPr>
            <a:xfrm>
              <a:off x="4221956" y="2960489"/>
              <a:ext cx="1561703" cy="937021"/>
            </a:xfrm>
            <a:custGeom>
              <a:avLst/>
              <a:gdLst>
                <a:gd name="connsiteX0" fmla="*/ 0 w 1561703"/>
                <a:gd name="connsiteY0" fmla="*/ 93702 h 937021"/>
                <a:gd name="connsiteX1" fmla="*/ 93702 w 1561703"/>
                <a:gd name="connsiteY1" fmla="*/ 0 h 937021"/>
                <a:gd name="connsiteX2" fmla="*/ 1468001 w 1561703"/>
                <a:gd name="connsiteY2" fmla="*/ 0 h 937021"/>
                <a:gd name="connsiteX3" fmla="*/ 1561703 w 1561703"/>
                <a:gd name="connsiteY3" fmla="*/ 93702 h 937021"/>
                <a:gd name="connsiteX4" fmla="*/ 1561703 w 1561703"/>
                <a:gd name="connsiteY4" fmla="*/ 843319 h 937021"/>
                <a:gd name="connsiteX5" fmla="*/ 1468001 w 1561703"/>
                <a:gd name="connsiteY5" fmla="*/ 937021 h 937021"/>
                <a:gd name="connsiteX6" fmla="*/ 93702 w 1561703"/>
                <a:gd name="connsiteY6" fmla="*/ 937021 h 937021"/>
                <a:gd name="connsiteX7" fmla="*/ 0 w 1561703"/>
                <a:gd name="connsiteY7" fmla="*/ 843319 h 937021"/>
                <a:gd name="connsiteX8" fmla="*/ 0 w 1561703"/>
                <a:gd name="connsiteY8" fmla="*/ 93702 h 937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61703" h="937021">
                  <a:moveTo>
                    <a:pt x="0" y="93702"/>
                  </a:moveTo>
                  <a:cubicBezTo>
                    <a:pt x="0" y="41952"/>
                    <a:pt x="41952" y="0"/>
                    <a:pt x="93702" y="0"/>
                  </a:cubicBezTo>
                  <a:lnTo>
                    <a:pt x="1468001" y="0"/>
                  </a:lnTo>
                  <a:cubicBezTo>
                    <a:pt x="1519751" y="0"/>
                    <a:pt x="1561703" y="41952"/>
                    <a:pt x="1561703" y="93702"/>
                  </a:cubicBezTo>
                  <a:lnTo>
                    <a:pt x="1561703" y="843319"/>
                  </a:lnTo>
                  <a:cubicBezTo>
                    <a:pt x="1561703" y="895069"/>
                    <a:pt x="1519751" y="937021"/>
                    <a:pt x="1468001" y="937021"/>
                  </a:cubicBezTo>
                  <a:lnTo>
                    <a:pt x="93702" y="937021"/>
                  </a:lnTo>
                  <a:cubicBezTo>
                    <a:pt x="41952" y="937021"/>
                    <a:pt x="0" y="895069"/>
                    <a:pt x="0" y="843319"/>
                  </a:cubicBezTo>
                  <a:lnTo>
                    <a:pt x="0" y="93702"/>
                  </a:lnTo>
                  <a:close/>
                </a:path>
              </a:pathLst>
            </a:custGeom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9834" tIns="99834" rIns="99834" bIns="99834" numCol="1" spcCol="1270" anchor="ctr" anchorCtr="0">
              <a:noAutofit/>
            </a:bodyPr>
            <a:lstStyle/>
            <a:p>
              <a:pPr marL="0" lvl="0" indent="0" algn="ctr" defTabSz="8445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1900" kern="1200" dirty="0">
                  <a:latin typeface="SF Pro Display" panose="00000500000000000000" pitchFamily="50" charset="0"/>
                  <a:ea typeface="SF Pro Display" panose="00000500000000000000" pitchFamily="50" charset="0"/>
                </a:rPr>
                <a:t>Development</a:t>
              </a:r>
              <a:endParaRPr lang="ko-KR" altLang="en-US" sz="1900" kern="1200" dirty="0">
                <a:latin typeface="SF Pro Display" panose="00000500000000000000" pitchFamily="50" charset="0"/>
              </a:endParaRPr>
            </a:p>
          </p:txBody>
        </p:sp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7193ACFD-28EE-4AB8-8E78-7A47E0659D92}"/>
                </a:ext>
              </a:extLst>
            </p:cNvPr>
            <p:cNvSpPr/>
            <p:nvPr/>
          </p:nvSpPr>
          <p:spPr>
            <a:xfrm>
              <a:off x="5939829" y="3235348"/>
              <a:ext cx="331081" cy="387302"/>
            </a:xfrm>
            <a:custGeom>
              <a:avLst/>
              <a:gdLst>
                <a:gd name="connsiteX0" fmla="*/ 0 w 331081"/>
                <a:gd name="connsiteY0" fmla="*/ 77460 h 387302"/>
                <a:gd name="connsiteX1" fmla="*/ 165541 w 331081"/>
                <a:gd name="connsiteY1" fmla="*/ 77460 h 387302"/>
                <a:gd name="connsiteX2" fmla="*/ 165541 w 331081"/>
                <a:gd name="connsiteY2" fmla="*/ 0 h 387302"/>
                <a:gd name="connsiteX3" fmla="*/ 331081 w 331081"/>
                <a:gd name="connsiteY3" fmla="*/ 193651 h 387302"/>
                <a:gd name="connsiteX4" fmla="*/ 165541 w 331081"/>
                <a:gd name="connsiteY4" fmla="*/ 387302 h 387302"/>
                <a:gd name="connsiteX5" fmla="*/ 165541 w 331081"/>
                <a:gd name="connsiteY5" fmla="*/ 309842 h 387302"/>
                <a:gd name="connsiteX6" fmla="*/ 0 w 331081"/>
                <a:gd name="connsiteY6" fmla="*/ 309842 h 387302"/>
                <a:gd name="connsiteX7" fmla="*/ 0 w 331081"/>
                <a:gd name="connsiteY7" fmla="*/ 77460 h 387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1081" h="387302">
                  <a:moveTo>
                    <a:pt x="0" y="77460"/>
                  </a:moveTo>
                  <a:lnTo>
                    <a:pt x="165541" y="77460"/>
                  </a:lnTo>
                  <a:lnTo>
                    <a:pt x="165541" y="0"/>
                  </a:lnTo>
                  <a:lnTo>
                    <a:pt x="331081" y="193651"/>
                  </a:lnTo>
                  <a:lnTo>
                    <a:pt x="165541" y="387302"/>
                  </a:lnTo>
                  <a:lnTo>
                    <a:pt x="165541" y="309842"/>
                  </a:lnTo>
                  <a:lnTo>
                    <a:pt x="0" y="309842"/>
                  </a:lnTo>
                  <a:lnTo>
                    <a:pt x="0" y="77460"/>
                  </a:lnTo>
                  <a:close/>
                </a:path>
              </a:pathLst>
            </a:custGeom>
          </p:spPr>
          <p:style>
            <a:lnRef idx="0">
              <a:schemeClr val="dk2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77460" rIns="99324" bIns="77460" numCol="1" spcCol="1270" anchor="ctr" anchorCtr="0">
              <a:noAutofit/>
            </a:bodyPr>
            <a:lstStyle/>
            <a:p>
              <a:pPr marL="0" lvl="0" indent="0" algn="ctr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ko-KR" altLang="en-US" sz="1600" kern="1200">
                <a:latin typeface="SF Pro Display" panose="00000500000000000000" pitchFamily="50" charset="0"/>
              </a:endParaRPr>
            </a:p>
          </p:txBody>
        </p:sp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395A4FB5-FB3A-4EBA-9DE8-D8DF42B65295}"/>
                </a:ext>
              </a:extLst>
            </p:cNvPr>
            <p:cNvSpPr/>
            <p:nvPr/>
          </p:nvSpPr>
          <p:spPr>
            <a:xfrm>
              <a:off x="6408340" y="2960489"/>
              <a:ext cx="1561703" cy="937021"/>
            </a:xfrm>
            <a:custGeom>
              <a:avLst/>
              <a:gdLst>
                <a:gd name="connsiteX0" fmla="*/ 0 w 1561703"/>
                <a:gd name="connsiteY0" fmla="*/ 93702 h 937021"/>
                <a:gd name="connsiteX1" fmla="*/ 93702 w 1561703"/>
                <a:gd name="connsiteY1" fmla="*/ 0 h 937021"/>
                <a:gd name="connsiteX2" fmla="*/ 1468001 w 1561703"/>
                <a:gd name="connsiteY2" fmla="*/ 0 h 937021"/>
                <a:gd name="connsiteX3" fmla="*/ 1561703 w 1561703"/>
                <a:gd name="connsiteY3" fmla="*/ 93702 h 937021"/>
                <a:gd name="connsiteX4" fmla="*/ 1561703 w 1561703"/>
                <a:gd name="connsiteY4" fmla="*/ 843319 h 937021"/>
                <a:gd name="connsiteX5" fmla="*/ 1468001 w 1561703"/>
                <a:gd name="connsiteY5" fmla="*/ 937021 h 937021"/>
                <a:gd name="connsiteX6" fmla="*/ 93702 w 1561703"/>
                <a:gd name="connsiteY6" fmla="*/ 937021 h 937021"/>
                <a:gd name="connsiteX7" fmla="*/ 0 w 1561703"/>
                <a:gd name="connsiteY7" fmla="*/ 843319 h 937021"/>
                <a:gd name="connsiteX8" fmla="*/ 0 w 1561703"/>
                <a:gd name="connsiteY8" fmla="*/ 93702 h 937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61703" h="937021">
                  <a:moveTo>
                    <a:pt x="0" y="93702"/>
                  </a:moveTo>
                  <a:cubicBezTo>
                    <a:pt x="0" y="41952"/>
                    <a:pt x="41952" y="0"/>
                    <a:pt x="93702" y="0"/>
                  </a:cubicBezTo>
                  <a:lnTo>
                    <a:pt x="1468001" y="0"/>
                  </a:lnTo>
                  <a:cubicBezTo>
                    <a:pt x="1519751" y="0"/>
                    <a:pt x="1561703" y="41952"/>
                    <a:pt x="1561703" y="93702"/>
                  </a:cubicBezTo>
                  <a:lnTo>
                    <a:pt x="1561703" y="843319"/>
                  </a:lnTo>
                  <a:cubicBezTo>
                    <a:pt x="1561703" y="895069"/>
                    <a:pt x="1519751" y="937021"/>
                    <a:pt x="1468001" y="937021"/>
                  </a:cubicBezTo>
                  <a:lnTo>
                    <a:pt x="93702" y="937021"/>
                  </a:lnTo>
                  <a:cubicBezTo>
                    <a:pt x="41952" y="937021"/>
                    <a:pt x="0" y="895069"/>
                    <a:pt x="0" y="843319"/>
                  </a:cubicBezTo>
                  <a:lnTo>
                    <a:pt x="0" y="93702"/>
                  </a:lnTo>
                  <a:close/>
                </a:path>
              </a:pathLst>
            </a:custGeom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9834" tIns="99834" rIns="99834" bIns="99834" numCol="1" spcCol="1270" anchor="ctr" anchorCtr="0">
              <a:noAutofit/>
            </a:bodyPr>
            <a:lstStyle/>
            <a:p>
              <a:pPr marL="0" lvl="0" indent="0" algn="ctr" defTabSz="8445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1900" kern="1200" dirty="0">
                  <a:latin typeface="SF Pro Display" panose="00000500000000000000" pitchFamily="50" charset="0"/>
                  <a:ea typeface="SF Pro Display" panose="00000500000000000000" pitchFamily="50" charset="0"/>
                </a:rPr>
                <a:t>Integration</a:t>
              </a:r>
              <a:endParaRPr lang="ko-KR" altLang="en-US" sz="1900" kern="1200" dirty="0">
                <a:latin typeface="SF Pro Display" panose="00000500000000000000" pitchFamily="50" charset="0"/>
              </a:endParaRPr>
            </a:p>
          </p:txBody>
        </p:sp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9DF0E902-BEE5-44CA-A4E8-4214B2B09C9E}"/>
                </a:ext>
              </a:extLst>
            </p:cNvPr>
            <p:cNvSpPr/>
            <p:nvPr/>
          </p:nvSpPr>
          <p:spPr>
            <a:xfrm>
              <a:off x="8126214" y="3235348"/>
              <a:ext cx="331081" cy="387302"/>
            </a:xfrm>
            <a:custGeom>
              <a:avLst/>
              <a:gdLst>
                <a:gd name="connsiteX0" fmla="*/ 0 w 331081"/>
                <a:gd name="connsiteY0" fmla="*/ 77460 h 387302"/>
                <a:gd name="connsiteX1" fmla="*/ 165541 w 331081"/>
                <a:gd name="connsiteY1" fmla="*/ 77460 h 387302"/>
                <a:gd name="connsiteX2" fmla="*/ 165541 w 331081"/>
                <a:gd name="connsiteY2" fmla="*/ 0 h 387302"/>
                <a:gd name="connsiteX3" fmla="*/ 331081 w 331081"/>
                <a:gd name="connsiteY3" fmla="*/ 193651 h 387302"/>
                <a:gd name="connsiteX4" fmla="*/ 165541 w 331081"/>
                <a:gd name="connsiteY4" fmla="*/ 387302 h 387302"/>
                <a:gd name="connsiteX5" fmla="*/ 165541 w 331081"/>
                <a:gd name="connsiteY5" fmla="*/ 309842 h 387302"/>
                <a:gd name="connsiteX6" fmla="*/ 0 w 331081"/>
                <a:gd name="connsiteY6" fmla="*/ 309842 h 387302"/>
                <a:gd name="connsiteX7" fmla="*/ 0 w 331081"/>
                <a:gd name="connsiteY7" fmla="*/ 77460 h 387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1081" h="387302">
                  <a:moveTo>
                    <a:pt x="0" y="77460"/>
                  </a:moveTo>
                  <a:lnTo>
                    <a:pt x="165541" y="77460"/>
                  </a:lnTo>
                  <a:lnTo>
                    <a:pt x="165541" y="0"/>
                  </a:lnTo>
                  <a:lnTo>
                    <a:pt x="331081" y="193651"/>
                  </a:lnTo>
                  <a:lnTo>
                    <a:pt x="165541" y="387302"/>
                  </a:lnTo>
                  <a:lnTo>
                    <a:pt x="165541" y="309842"/>
                  </a:lnTo>
                  <a:lnTo>
                    <a:pt x="0" y="309842"/>
                  </a:lnTo>
                  <a:lnTo>
                    <a:pt x="0" y="77460"/>
                  </a:lnTo>
                  <a:close/>
                </a:path>
              </a:pathLst>
            </a:custGeom>
          </p:spPr>
          <p:style>
            <a:lnRef idx="0">
              <a:schemeClr val="dk2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77460" rIns="99324" bIns="77460" numCol="1" spcCol="1270" anchor="ctr" anchorCtr="0">
              <a:noAutofit/>
            </a:bodyPr>
            <a:lstStyle/>
            <a:p>
              <a:pPr marL="0" lvl="0" indent="0" algn="ctr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ko-KR" altLang="en-US" sz="1600" kern="1200">
                <a:latin typeface="SF Pro Display" panose="00000500000000000000" pitchFamily="50" charset="0"/>
              </a:endParaRPr>
            </a:p>
          </p:txBody>
        </p:sp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46E196C1-7E21-488E-BE56-46B60EFD211A}"/>
                </a:ext>
              </a:extLst>
            </p:cNvPr>
            <p:cNvSpPr/>
            <p:nvPr/>
          </p:nvSpPr>
          <p:spPr>
            <a:xfrm>
              <a:off x="8594724" y="2960489"/>
              <a:ext cx="1561703" cy="937021"/>
            </a:xfrm>
            <a:custGeom>
              <a:avLst/>
              <a:gdLst>
                <a:gd name="connsiteX0" fmla="*/ 0 w 1561703"/>
                <a:gd name="connsiteY0" fmla="*/ 93702 h 937021"/>
                <a:gd name="connsiteX1" fmla="*/ 93702 w 1561703"/>
                <a:gd name="connsiteY1" fmla="*/ 0 h 937021"/>
                <a:gd name="connsiteX2" fmla="*/ 1468001 w 1561703"/>
                <a:gd name="connsiteY2" fmla="*/ 0 h 937021"/>
                <a:gd name="connsiteX3" fmla="*/ 1561703 w 1561703"/>
                <a:gd name="connsiteY3" fmla="*/ 93702 h 937021"/>
                <a:gd name="connsiteX4" fmla="*/ 1561703 w 1561703"/>
                <a:gd name="connsiteY4" fmla="*/ 843319 h 937021"/>
                <a:gd name="connsiteX5" fmla="*/ 1468001 w 1561703"/>
                <a:gd name="connsiteY5" fmla="*/ 937021 h 937021"/>
                <a:gd name="connsiteX6" fmla="*/ 93702 w 1561703"/>
                <a:gd name="connsiteY6" fmla="*/ 937021 h 937021"/>
                <a:gd name="connsiteX7" fmla="*/ 0 w 1561703"/>
                <a:gd name="connsiteY7" fmla="*/ 843319 h 937021"/>
                <a:gd name="connsiteX8" fmla="*/ 0 w 1561703"/>
                <a:gd name="connsiteY8" fmla="*/ 93702 h 937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61703" h="937021">
                  <a:moveTo>
                    <a:pt x="0" y="93702"/>
                  </a:moveTo>
                  <a:cubicBezTo>
                    <a:pt x="0" y="41952"/>
                    <a:pt x="41952" y="0"/>
                    <a:pt x="93702" y="0"/>
                  </a:cubicBezTo>
                  <a:lnTo>
                    <a:pt x="1468001" y="0"/>
                  </a:lnTo>
                  <a:cubicBezTo>
                    <a:pt x="1519751" y="0"/>
                    <a:pt x="1561703" y="41952"/>
                    <a:pt x="1561703" y="93702"/>
                  </a:cubicBezTo>
                  <a:lnTo>
                    <a:pt x="1561703" y="843319"/>
                  </a:lnTo>
                  <a:cubicBezTo>
                    <a:pt x="1561703" y="895069"/>
                    <a:pt x="1519751" y="937021"/>
                    <a:pt x="1468001" y="937021"/>
                  </a:cubicBezTo>
                  <a:lnTo>
                    <a:pt x="93702" y="937021"/>
                  </a:lnTo>
                  <a:cubicBezTo>
                    <a:pt x="41952" y="937021"/>
                    <a:pt x="0" y="895069"/>
                    <a:pt x="0" y="843319"/>
                  </a:cubicBezTo>
                  <a:lnTo>
                    <a:pt x="0" y="93702"/>
                  </a:lnTo>
                  <a:close/>
                </a:path>
              </a:pathLst>
            </a:custGeom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9834" tIns="99834" rIns="99834" bIns="99834" numCol="1" spcCol="1270" anchor="ctr" anchorCtr="0">
              <a:noAutofit/>
            </a:bodyPr>
            <a:lstStyle/>
            <a:p>
              <a:pPr marL="0" lvl="0" indent="0" algn="ctr" defTabSz="8445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kern="1200" dirty="0">
                  <a:latin typeface="SF Pro Display" panose="00000500000000000000" pitchFamily="50" charset="0"/>
                  <a:ea typeface="SF Pro Display" panose="00000500000000000000" pitchFamily="50" charset="0"/>
                </a:rPr>
                <a:t>Acceptance</a:t>
              </a:r>
            </a:p>
            <a:p>
              <a:pPr marL="0" lvl="0" indent="0" algn="ctr" defTabSz="8445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dirty="0">
                  <a:latin typeface="SF Pro Display" panose="00000500000000000000" pitchFamily="50" charset="0"/>
                  <a:ea typeface="SF Pro Display" panose="00000500000000000000" pitchFamily="50" charset="0"/>
                </a:rPr>
                <a:t>Test</a:t>
              </a:r>
              <a:endParaRPr lang="en-US" altLang="ko-KR" kern="1200" dirty="0">
                <a:latin typeface="SF Pro Display" panose="00000500000000000000" pitchFamily="50" charset="0"/>
                <a:ea typeface="SF Pro Display" panose="00000500000000000000" pitchFamily="50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F081667-5C58-498C-8C35-EF53BE5545C1}"/>
              </a:ext>
            </a:extLst>
          </p:cNvPr>
          <p:cNvSpPr txBox="1"/>
          <p:nvPr/>
        </p:nvSpPr>
        <p:spPr>
          <a:xfrm>
            <a:off x="2215599" y="5206991"/>
            <a:ext cx="1201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SF Pro Display" panose="00000500000000000000" pitchFamily="50" charset="0"/>
                <a:ea typeface="SF Pro Display" panose="00000500000000000000" pitchFamily="50" charset="0"/>
              </a:rPr>
              <a:t>~Week 9</a:t>
            </a:r>
            <a:endParaRPr lang="ko-KR" altLang="en-US" b="1" dirty="0">
              <a:latin typeface="SF Pro Display" panose="00000500000000000000" pitchFamily="50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10008C5-2FA7-43C6-A548-7E38014F18D1}"/>
              </a:ext>
            </a:extLst>
          </p:cNvPr>
          <p:cNvSpPr txBox="1"/>
          <p:nvPr/>
        </p:nvSpPr>
        <p:spPr>
          <a:xfrm>
            <a:off x="8060062" y="5206991"/>
            <a:ext cx="2629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SF Pro Display" panose="00000500000000000000" pitchFamily="50" charset="0"/>
                <a:ea typeface="SF Pro Display" panose="00000500000000000000" pitchFamily="50" charset="0"/>
              </a:rPr>
              <a:t>~ Final Presentation</a:t>
            </a:r>
            <a:endParaRPr lang="ko-KR" altLang="en-US" b="1" dirty="0">
              <a:latin typeface="SF Pro Display" panose="00000500000000000000" pitchFamily="50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476A565-8195-491C-B838-8B71D72E0E1C}"/>
              </a:ext>
            </a:extLst>
          </p:cNvPr>
          <p:cNvSpPr txBox="1"/>
          <p:nvPr/>
        </p:nvSpPr>
        <p:spPr>
          <a:xfrm>
            <a:off x="768843" y="830440"/>
            <a:ext cx="33156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SF Pro Display" panose="00000500000000000000" pitchFamily="50" charset="0"/>
                <a:ea typeface="SF Pro Display" panose="00000500000000000000" pitchFamily="50" charset="0"/>
              </a:rPr>
              <a:t>Based on incremental model</a:t>
            </a:r>
            <a:endParaRPr lang="ko-KR" altLang="en-US" sz="2000" dirty="0">
              <a:latin typeface="SF Pro Display" panose="00000500000000000000" pitchFamily="50" charset="0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4CB7D47E-AE48-4923-85EF-A9FDECE42C90}"/>
              </a:ext>
            </a:extLst>
          </p:cNvPr>
          <p:cNvGrpSpPr/>
          <p:nvPr/>
        </p:nvGrpSpPr>
        <p:grpSpPr>
          <a:xfrm>
            <a:off x="9260756" y="5796400"/>
            <a:ext cx="2181225" cy="589409"/>
            <a:chOff x="9260756" y="5796400"/>
            <a:chExt cx="2181225" cy="589409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AFC3F01-B2DD-438D-8F58-EB54B79B9468}"/>
                </a:ext>
              </a:extLst>
            </p:cNvPr>
            <p:cNvSpPr txBox="1"/>
            <p:nvPr/>
          </p:nvSpPr>
          <p:spPr>
            <a:xfrm>
              <a:off x="9375056" y="5796400"/>
              <a:ext cx="20669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dirty="0">
                  <a:latin typeface="SF Pro Display" panose="00000500000000000000" pitchFamily="50" charset="0"/>
                  <a:ea typeface="SF Pro Display" panose="00000500000000000000" pitchFamily="50" charset="0"/>
                </a:rPr>
                <a:t>#04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D7B9E80-E860-43DB-98BB-AC9428D3C387}"/>
                </a:ext>
              </a:extLst>
            </p:cNvPr>
            <p:cNvSpPr txBox="1"/>
            <p:nvPr/>
          </p:nvSpPr>
          <p:spPr>
            <a:xfrm>
              <a:off x="9260756" y="5985699"/>
              <a:ext cx="218122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2000" b="1" dirty="0">
                  <a:latin typeface="SF Pro Display" panose="00000500000000000000" pitchFamily="50" charset="0"/>
                  <a:ea typeface="SF Pro Display" panose="00000500000000000000" pitchFamily="50" charset="0"/>
                </a:rPr>
                <a:t>Development</a:t>
              </a:r>
              <a:endParaRPr lang="ko-KR" altLang="en-US" sz="2000" b="1" dirty="0">
                <a:latin typeface="SF Pro Display" panose="00000500000000000000" pitchFamily="50" charset="0"/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59E86CC5-8155-48F1-BC00-FB2A8EDA0575}"/>
              </a:ext>
            </a:extLst>
          </p:cNvPr>
          <p:cNvSpPr txBox="1"/>
          <p:nvPr/>
        </p:nvSpPr>
        <p:spPr>
          <a:xfrm>
            <a:off x="5421119" y="5206991"/>
            <a:ext cx="1349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SF Pro Display" panose="00000500000000000000" pitchFamily="50" charset="0"/>
                <a:ea typeface="SF Pro Display" panose="00000500000000000000" pitchFamily="50" charset="0"/>
              </a:rPr>
              <a:t>~Week 13</a:t>
            </a:r>
            <a:endParaRPr lang="ko-KR" altLang="en-US" b="1" dirty="0">
              <a:latin typeface="SF Pro Display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64209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A6B89056-D46C-415E-A880-721254623F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8400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/>
            <a:r>
              <a:rPr lang="en-US" altLang="ko-KR" sz="5400" b="1" kern="1200" dirty="0">
                <a:solidFill>
                  <a:schemeClr val="tx1"/>
                </a:solidFill>
                <a:latin typeface="SF Pro Display" panose="00000500000000000000" pitchFamily="50" charset="0"/>
                <a:ea typeface="SF Pro Display" panose="00000500000000000000" pitchFamily="50" charset="0"/>
              </a:rPr>
              <a:t>Effects and Benefits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56A40126-B82C-4F3F-8E99-3AC24EBC2EFC}"/>
              </a:ext>
            </a:extLst>
          </p:cNvPr>
          <p:cNvSpPr txBox="1"/>
          <p:nvPr/>
        </p:nvSpPr>
        <p:spPr>
          <a:xfrm>
            <a:off x="5057775" y="4434475"/>
            <a:ext cx="2152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SF Pro Display" panose="00000500000000000000" pitchFamily="50" charset="0"/>
                <a:ea typeface="SF Pro Display" panose="00000500000000000000" pitchFamily="50" charset="0"/>
              </a:rPr>
              <a:t>#05</a:t>
            </a:r>
            <a:endParaRPr lang="ko-KR" altLang="en-US" sz="2400" dirty="0">
              <a:latin typeface="SF Pro Display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46406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83BA453D-2E96-4C63-B4FB-9E6C190921F7}"/>
              </a:ext>
            </a:extLst>
          </p:cNvPr>
          <p:cNvGrpSpPr/>
          <p:nvPr/>
        </p:nvGrpSpPr>
        <p:grpSpPr>
          <a:xfrm>
            <a:off x="8772526" y="5796400"/>
            <a:ext cx="2669456" cy="897185"/>
            <a:chOff x="9260756" y="5796400"/>
            <a:chExt cx="2181225" cy="897185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5BA6D67-BCC3-4463-AD53-D52B7C9E733D}"/>
                </a:ext>
              </a:extLst>
            </p:cNvPr>
            <p:cNvSpPr txBox="1"/>
            <p:nvPr/>
          </p:nvSpPr>
          <p:spPr>
            <a:xfrm>
              <a:off x="9375056" y="5796400"/>
              <a:ext cx="20669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dirty="0">
                  <a:latin typeface="SF Pro Display" panose="00000500000000000000" pitchFamily="50" charset="0"/>
                  <a:ea typeface="SF Pro Display" panose="00000500000000000000" pitchFamily="50" charset="0"/>
                </a:rPr>
                <a:t>#05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79DFAC8-A05B-4462-A2DD-DE2EDEB6DAF4}"/>
                </a:ext>
              </a:extLst>
            </p:cNvPr>
            <p:cNvSpPr txBox="1"/>
            <p:nvPr/>
          </p:nvSpPr>
          <p:spPr>
            <a:xfrm>
              <a:off x="9260756" y="5985699"/>
              <a:ext cx="218122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2000" b="1" dirty="0">
                  <a:latin typeface="SF Pro Display" panose="00000500000000000000" pitchFamily="50" charset="0"/>
                  <a:ea typeface="SF Pro Display" panose="00000500000000000000" pitchFamily="50" charset="0"/>
                </a:rPr>
                <a:t>Effects and Benefits</a:t>
              </a:r>
              <a:endParaRPr lang="ko-KR" altLang="en-US" sz="2000" b="1" dirty="0">
                <a:latin typeface="SF Pro Display" panose="00000500000000000000" pitchFamily="50" charset="0"/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61F89132-6532-4249-BC76-59D8003DE6D1}"/>
              </a:ext>
            </a:extLst>
          </p:cNvPr>
          <p:cNvGrpSpPr/>
          <p:nvPr/>
        </p:nvGrpSpPr>
        <p:grpSpPr>
          <a:xfrm>
            <a:off x="2951247" y="934773"/>
            <a:ext cx="6045251" cy="2855238"/>
            <a:chOff x="2098624" y="692268"/>
            <a:chExt cx="7994751" cy="3776008"/>
          </a:xfrm>
        </p:grpSpPr>
        <p:pic>
          <p:nvPicPr>
            <p:cNvPr id="3" name="Picture 12">
              <a:extLst>
                <a:ext uri="{FF2B5EF4-FFF2-40B4-BE49-F238E27FC236}">
                  <a16:creationId xmlns:a16="http://schemas.microsoft.com/office/drawing/2014/main" id="{ACBAD405-0F3B-4F45-9E1E-00FD9D88AD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2769"/>
            <a:stretch/>
          </p:blipFill>
          <p:spPr>
            <a:xfrm>
              <a:off x="2098624" y="692268"/>
              <a:ext cx="7994751" cy="3776008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750263F-FF76-4D6B-A957-91364384095D}"/>
                </a:ext>
              </a:extLst>
            </p:cNvPr>
            <p:cNvSpPr txBox="1"/>
            <p:nvPr/>
          </p:nvSpPr>
          <p:spPr>
            <a:xfrm>
              <a:off x="2371340" y="1666876"/>
              <a:ext cx="2429261" cy="4884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b="1" dirty="0">
                  <a:latin typeface="SF Pro Display" panose="00000500000000000000" pitchFamily="50" charset="0"/>
                  <a:ea typeface="SF Pro Display" panose="00000500000000000000" pitchFamily="50" charset="0"/>
                </a:rPr>
                <a:t>Low Weight </a:t>
              </a:r>
              <a:r>
                <a:rPr lang="ko-KR" altLang="en-US" b="1" dirty="0">
                  <a:latin typeface="SF Pro Display" panose="00000500000000000000" pitchFamily="50" charset="0"/>
                  <a:ea typeface="SF Pro Display" panose="00000500000000000000" pitchFamily="50" charset="0"/>
                </a:rPr>
                <a:t>↓</a:t>
              </a:r>
              <a:endParaRPr lang="ko-KR" altLang="en-US" b="1" dirty="0">
                <a:latin typeface="SF Pro Display" panose="00000500000000000000" pitchFamily="50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A4D742C-4CDA-451A-8FED-A438D371A597}"/>
                </a:ext>
              </a:extLst>
            </p:cNvPr>
            <p:cNvSpPr txBox="1"/>
            <p:nvPr/>
          </p:nvSpPr>
          <p:spPr>
            <a:xfrm>
              <a:off x="7488213" y="3339584"/>
              <a:ext cx="2332446" cy="4884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>
                  <a:latin typeface="SF Pro Display" panose="00000500000000000000" pitchFamily="50" charset="0"/>
                  <a:ea typeface="SF Pro Display" panose="00000500000000000000" pitchFamily="50" charset="0"/>
                </a:rPr>
                <a:t>↑ </a:t>
              </a:r>
              <a:r>
                <a:rPr lang="en-US" altLang="ko-KR" b="1" dirty="0">
                  <a:latin typeface="SF Pro Display" panose="00000500000000000000" pitchFamily="50" charset="0"/>
                  <a:ea typeface="SF Pro Display" panose="00000500000000000000" pitchFamily="50" charset="0"/>
                </a:rPr>
                <a:t>High Weight</a:t>
              </a:r>
              <a:endParaRPr lang="ko-KR" altLang="en-US" b="1" dirty="0">
                <a:latin typeface="SF Pro Display" panose="00000500000000000000" pitchFamily="50" charset="0"/>
              </a:endParaRPr>
            </a:p>
          </p:txBody>
        </p: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2C5783E-F1D8-4DF3-9AF1-F3632FFB4143}"/>
              </a:ext>
            </a:extLst>
          </p:cNvPr>
          <p:cNvSpPr/>
          <p:nvPr/>
        </p:nvSpPr>
        <p:spPr>
          <a:xfrm>
            <a:off x="3401714" y="4777264"/>
            <a:ext cx="5388569" cy="7745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Aft>
                <a:spcPts val="1000"/>
              </a:spcAft>
              <a:tabLst>
                <a:tab pos="0" algn="l"/>
              </a:tabLst>
            </a:pPr>
            <a:r>
              <a:rPr lang="en-US" altLang="ko-KR" dirty="0">
                <a:latin typeface="SF Pro Display" panose="00000500000000000000" pitchFamily="50" charset="0"/>
                <a:ea typeface="SF Pro Display" panose="00000500000000000000" pitchFamily="50" charset="0"/>
                <a:cs typeface="Arial" panose="020B0604020202020204" pitchFamily="34" charset="0"/>
              </a:rPr>
              <a:t>weightage of the </a:t>
            </a:r>
            <a:r>
              <a:rPr lang="en-US" altLang="ko-KR" b="1" dirty="0">
                <a:latin typeface="SF Pro Display" panose="00000500000000000000" pitchFamily="50" charset="0"/>
                <a:ea typeface="SF Pro Display" panose="00000500000000000000" pitchFamily="50" charset="0"/>
                <a:cs typeface="Arial" panose="020B0604020202020204" pitchFamily="34" charset="0"/>
              </a:rPr>
              <a:t>sentence structure</a:t>
            </a:r>
          </a:p>
          <a:p>
            <a:pPr lvl="0" algn="ctr">
              <a:spcAft>
                <a:spcPts val="1000"/>
              </a:spcAft>
              <a:tabLst>
                <a:tab pos="0" algn="l"/>
              </a:tabLst>
            </a:pPr>
            <a:r>
              <a:rPr lang="en-US" altLang="ko-KR" dirty="0">
                <a:latin typeface="SF Pro Display" panose="00000500000000000000" pitchFamily="50" charset="0"/>
                <a:ea typeface="SF Pro Display" panose="00000500000000000000" pitchFamily="50" charset="0"/>
                <a:cs typeface="Arial" panose="020B0604020202020204" pitchFamily="34" charset="0"/>
              </a:rPr>
              <a:t>existence of </a:t>
            </a:r>
            <a:r>
              <a:rPr lang="en-US" altLang="ko-KR" b="1" dirty="0">
                <a:latin typeface="SF Pro Display" panose="00000500000000000000" pitchFamily="50" charset="0"/>
                <a:ea typeface="SF Pro Display" panose="00000500000000000000" pitchFamily="50" charset="0"/>
                <a:cs typeface="Arial" panose="020B0604020202020204" pitchFamily="34" charset="0"/>
              </a:rPr>
              <a:t>keywords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70DE207-77F3-412C-BDBA-82F95541000D}"/>
              </a:ext>
            </a:extLst>
          </p:cNvPr>
          <p:cNvSpPr/>
          <p:nvPr/>
        </p:nvSpPr>
        <p:spPr>
          <a:xfrm>
            <a:off x="3530233" y="3885041"/>
            <a:ext cx="5131533" cy="61657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lnSpc>
                <a:spcPct val="115000"/>
              </a:lnSpc>
              <a:spcAft>
                <a:spcPts val="1000"/>
              </a:spcAft>
              <a:tabLst>
                <a:tab pos="0" algn="l"/>
              </a:tabLst>
            </a:pPr>
            <a:r>
              <a:rPr lang="en-US" altLang="ko-KR" sz="3200" b="1" dirty="0">
                <a:latin typeface="SF Pro Display" panose="00000500000000000000" pitchFamily="50" charset="0"/>
                <a:ea typeface="SF Pro Display" panose="00000500000000000000" pitchFamily="50" charset="0"/>
                <a:cs typeface="Arial" panose="020B0604020202020204" pitchFamily="34" charset="0"/>
              </a:rPr>
              <a:t>Unbiased &amp; Precise review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93FE763-DC88-460E-88C3-86B119CF90A4}"/>
              </a:ext>
            </a:extLst>
          </p:cNvPr>
          <p:cNvSpPr/>
          <p:nvPr/>
        </p:nvSpPr>
        <p:spPr>
          <a:xfrm>
            <a:off x="5640586" y="4476998"/>
            <a:ext cx="91082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latin typeface="SF Pro Display" panose="00000500000000000000" pitchFamily="50" charset="0"/>
                <a:ea typeface="SF Pro Display" panose="00000500000000000000" pitchFamily="50" charset="0"/>
                <a:cs typeface="Arial" panose="020B0604020202020204" pitchFamily="34" charset="0"/>
              </a:rPr>
              <a:t>based on </a:t>
            </a:r>
            <a:endParaRPr lang="ko-KR" altLang="en-US" sz="1400" dirty="0"/>
          </a:p>
        </p:txBody>
      </p:sp>
      <p:sp>
        <p:nvSpPr>
          <p:cNvPr id="17" name="제목 5">
            <a:extLst>
              <a:ext uri="{FF2B5EF4-FFF2-40B4-BE49-F238E27FC236}">
                <a16:creationId xmlns:a16="http://schemas.microsoft.com/office/drawing/2014/main" id="{21FF94A7-9A4C-4BE2-BAE1-1FA5E4962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843" y="452173"/>
            <a:ext cx="4470813" cy="482600"/>
          </a:xfrm>
        </p:spPr>
        <p:txBody>
          <a:bodyPr>
            <a:normAutofit fontScale="90000"/>
          </a:bodyPr>
          <a:lstStyle/>
          <a:p>
            <a:r>
              <a:rPr lang="en-US" altLang="ko-KR" sz="3200" b="1" dirty="0">
                <a:latin typeface="SF Pro Display" panose="00000500000000000000" pitchFamily="50" charset="0"/>
              </a:rPr>
              <a:t>Benefits</a:t>
            </a:r>
            <a:endParaRPr lang="ko-KR" altLang="en-US" sz="3200" b="1" dirty="0">
              <a:latin typeface="SF Pro Display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98754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83BA453D-2E96-4C63-B4FB-9E6C190921F7}"/>
              </a:ext>
            </a:extLst>
          </p:cNvPr>
          <p:cNvGrpSpPr/>
          <p:nvPr/>
        </p:nvGrpSpPr>
        <p:grpSpPr>
          <a:xfrm>
            <a:off x="8772526" y="5796400"/>
            <a:ext cx="2669456" cy="897185"/>
            <a:chOff x="9260756" y="5796400"/>
            <a:chExt cx="2181225" cy="897185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5BA6D67-BCC3-4463-AD53-D52B7C9E733D}"/>
                </a:ext>
              </a:extLst>
            </p:cNvPr>
            <p:cNvSpPr txBox="1"/>
            <p:nvPr/>
          </p:nvSpPr>
          <p:spPr>
            <a:xfrm>
              <a:off x="9375056" y="5796400"/>
              <a:ext cx="20669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dirty="0">
                  <a:latin typeface="SF Pro Display" panose="00000500000000000000" pitchFamily="50" charset="0"/>
                  <a:ea typeface="SF Pro Display" panose="00000500000000000000" pitchFamily="50" charset="0"/>
                </a:rPr>
                <a:t>#05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79DFAC8-A05B-4462-A2DD-DE2EDEB6DAF4}"/>
                </a:ext>
              </a:extLst>
            </p:cNvPr>
            <p:cNvSpPr txBox="1"/>
            <p:nvPr/>
          </p:nvSpPr>
          <p:spPr>
            <a:xfrm>
              <a:off x="9260756" y="5985699"/>
              <a:ext cx="218122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2000" b="1" dirty="0">
                  <a:latin typeface="SF Pro Display" panose="00000500000000000000" pitchFamily="50" charset="0"/>
                  <a:ea typeface="SF Pro Display" panose="00000500000000000000" pitchFamily="50" charset="0"/>
                </a:rPr>
                <a:t>Effects and Benefits</a:t>
              </a:r>
              <a:endParaRPr lang="ko-KR" altLang="en-US" sz="2000" b="1" dirty="0">
                <a:latin typeface="SF Pro Display" panose="00000500000000000000" pitchFamily="50" charset="0"/>
              </a:endParaRPr>
            </a:p>
          </p:txBody>
        </p:sp>
      </p:grpSp>
      <p:sp>
        <p:nvSpPr>
          <p:cNvPr id="17" name="제목 5">
            <a:extLst>
              <a:ext uri="{FF2B5EF4-FFF2-40B4-BE49-F238E27FC236}">
                <a16:creationId xmlns:a16="http://schemas.microsoft.com/office/drawing/2014/main" id="{21FF94A7-9A4C-4BE2-BAE1-1FA5E4962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843" y="452173"/>
            <a:ext cx="4470813" cy="482600"/>
          </a:xfrm>
        </p:spPr>
        <p:txBody>
          <a:bodyPr>
            <a:normAutofit fontScale="90000"/>
          </a:bodyPr>
          <a:lstStyle/>
          <a:p>
            <a:r>
              <a:rPr lang="en-US" altLang="ko-KR" sz="3200" b="1" dirty="0">
                <a:latin typeface="SF Pro Display" panose="00000500000000000000" pitchFamily="50" charset="0"/>
              </a:rPr>
              <a:t>Benefits</a:t>
            </a:r>
            <a:endParaRPr lang="ko-KR" altLang="en-US" sz="3200" b="1" dirty="0">
              <a:latin typeface="SF Pro Display" panose="00000500000000000000" pitchFamily="50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997C324-F2C2-4076-BBB1-773F86E26E67}"/>
              </a:ext>
            </a:extLst>
          </p:cNvPr>
          <p:cNvSpPr/>
          <p:nvPr/>
        </p:nvSpPr>
        <p:spPr>
          <a:xfrm>
            <a:off x="4782448" y="4172252"/>
            <a:ext cx="2714205" cy="61657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lnSpc>
                <a:spcPct val="115000"/>
              </a:lnSpc>
              <a:spcAft>
                <a:spcPts val="1000"/>
              </a:spcAft>
              <a:tabLst>
                <a:tab pos="0" algn="l"/>
              </a:tabLst>
            </a:pPr>
            <a:r>
              <a:rPr lang="en-US" altLang="ko-KR" sz="3200" b="1" dirty="0">
                <a:latin typeface="SF Pro Display" panose="00000500000000000000" pitchFamily="50" charset="0"/>
                <a:ea typeface="SF Pro Display" panose="00000500000000000000" pitchFamily="50" charset="0"/>
                <a:cs typeface="Arial" panose="020B0604020202020204" pitchFamily="34" charset="0"/>
              </a:rPr>
              <a:t>Help decision</a:t>
            </a:r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3B17ECBD-BD5C-4A4E-BB77-43468B47A9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12103" y="1596624"/>
            <a:ext cx="2575628" cy="257562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4E7CFB4-A529-41B1-A294-904A87D59D61}"/>
              </a:ext>
            </a:extLst>
          </p:cNvPr>
          <p:cNvSpPr txBox="1"/>
          <p:nvPr/>
        </p:nvSpPr>
        <p:spPr>
          <a:xfrm>
            <a:off x="5033554" y="4788831"/>
            <a:ext cx="2124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SF Pro Display" panose="00000500000000000000" pitchFamily="50" charset="0"/>
                <a:ea typeface="SF Pro Display" panose="00000500000000000000" pitchFamily="50" charset="0"/>
              </a:rPr>
              <a:t>what to buy or not</a:t>
            </a:r>
            <a:endParaRPr lang="ko-KR" altLang="en-US" dirty="0">
              <a:latin typeface="SF Pro Display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10599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BE95D989-81FA-4BAD-9AD5-E46CEDA91B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3" cy="68580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A6B89056-D46C-415E-A880-721254623F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11161"/>
            <a:ext cx="3335594" cy="540337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/>
            <a:r>
              <a:rPr lang="en-US" altLang="ko-KR" b="1" kern="1200" dirty="0">
                <a:solidFill>
                  <a:srgbClr val="FFFFFF"/>
                </a:solidFill>
                <a:latin typeface="SF Pro Display" panose="00000500000000000000" pitchFamily="50" charset="0"/>
                <a:ea typeface="SF Pro Display" panose="00000500000000000000" pitchFamily="50" charset="0"/>
              </a:rPr>
              <a:t>Reference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56189E5-8A3E-4CFD-B71B-CCD0F8495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3" y="0"/>
            <a:ext cx="142074" cy="6858000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15" name="TextBox 1">
            <a:extLst>
              <a:ext uri="{FF2B5EF4-FFF2-40B4-BE49-F238E27FC236}">
                <a16:creationId xmlns:a16="http://schemas.microsoft.com/office/drawing/2014/main" id="{AE47A2DD-8768-44F6-ABDB-434A783A188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36662991"/>
              </p:ext>
            </p:extLst>
          </p:nvPr>
        </p:nvGraphicFramePr>
        <p:xfrm>
          <a:off x="5459413" y="642938"/>
          <a:ext cx="6089650" cy="5572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146583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A6B89056-D46C-415E-A880-721254623F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8400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/>
            <a:r>
              <a:rPr lang="en-US" altLang="ko-KR" sz="5400" b="1" kern="1200" dirty="0">
                <a:solidFill>
                  <a:schemeClr val="tx1"/>
                </a:solidFill>
                <a:latin typeface="SF Pro Display" panose="00000500000000000000" pitchFamily="50" charset="0"/>
                <a:ea typeface="SF Pro Display" panose="00000500000000000000" pitchFamily="50" charset="0"/>
              </a:rPr>
              <a:t>Background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56A40126-B82C-4F3F-8E99-3AC24EBC2EFC}"/>
              </a:ext>
            </a:extLst>
          </p:cNvPr>
          <p:cNvSpPr txBox="1"/>
          <p:nvPr/>
        </p:nvSpPr>
        <p:spPr>
          <a:xfrm>
            <a:off x="5057775" y="4434475"/>
            <a:ext cx="2152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SF Pro Display" panose="00000500000000000000" pitchFamily="50" charset="0"/>
                <a:ea typeface="SF Pro Display" panose="00000500000000000000" pitchFamily="50" charset="0"/>
              </a:rPr>
              <a:t>#01</a:t>
            </a:r>
            <a:endParaRPr lang="ko-KR" altLang="en-US" sz="2400" dirty="0">
              <a:latin typeface="SF Pro Display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08054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A6B89056-D46C-415E-A880-721254623F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8400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/>
            <a:r>
              <a:rPr lang="en-US" altLang="ko-KR" sz="5400" b="1" kern="1200" dirty="0">
                <a:solidFill>
                  <a:schemeClr val="tx1"/>
                </a:solidFill>
                <a:latin typeface="SF Pro Display" panose="00000500000000000000" pitchFamily="50" charset="0"/>
                <a:ea typeface="SF Pro Display" panose="00000500000000000000" pitchFamily="50" charset="0"/>
              </a:rPr>
              <a:t>Thank you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56A40126-B82C-4F3F-8E99-3AC24EBC2EFC}"/>
              </a:ext>
            </a:extLst>
          </p:cNvPr>
          <p:cNvSpPr txBox="1"/>
          <p:nvPr/>
        </p:nvSpPr>
        <p:spPr>
          <a:xfrm>
            <a:off x="5057775" y="4434475"/>
            <a:ext cx="2152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SF Pro Display" panose="00000500000000000000" pitchFamily="50" charset="0"/>
                <a:ea typeface="SF Pro Display" panose="00000500000000000000" pitchFamily="50" charset="0"/>
              </a:rPr>
              <a:t>Q&amp;A</a:t>
            </a:r>
            <a:endParaRPr lang="ko-KR" altLang="en-US" sz="2400" dirty="0">
              <a:latin typeface="SF Pro Display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8123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F633F1E-056A-4DCD-963C-B70D46D7DC40}"/>
              </a:ext>
            </a:extLst>
          </p:cNvPr>
          <p:cNvSpPr txBox="1"/>
          <p:nvPr/>
        </p:nvSpPr>
        <p:spPr>
          <a:xfrm>
            <a:off x="3613547" y="3870184"/>
            <a:ext cx="49649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latin typeface="SF Pro Display" panose="00000500000000000000" pitchFamily="50" charset="0"/>
                <a:ea typeface="SF Pro Display" panose="00000500000000000000" pitchFamily="50" charset="0"/>
              </a:rPr>
              <a:t>User Reviews</a:t>
            </a:r>
            <a:endParaRPr lang="ko-KR" altLang="en-US" sz="2800" b="1" dirty="0">
              <a:latin typeface="SF Pro Display" panose="00000500000000000000" pitchFamily="50" charset="0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31F2276-639D-4D51-9952-D4C574B9E0F8}"/>
              </a:ext>
            </a:extLst>
          </p:cNvPr>
          <p:cNvGrpSpPr/>
          <p:nvPr/>
        </p:nvGrpSpPr>
        <p:grpSpPr>
          <a:xfrm>
            <a:off x="3626247" y="2960995"/>
            <a:ext cx="4950373" cy="656847"/>
            <a:chOff x="5067303" y="2457449"/>
            <a:chExt cx="2943218" cy="390525"/>
          </a:xfrm>
          <a:solidFill>
            <a:schemeClr val="accent4"/>
          </a:solidFill>
        </p:grpSpPr>
        <p:sp>
          <p:nvSpPr>
            <p:cNvPr id="5" name="별: 꼭짓점 5개 4">
              <a:extLst>
                <a:ext uri="{FF2B5EF4-FFF2-40B4-BE49-F238E27FC236}">
                  <a16:creationId xmlns:a16="http://schemas.microsoft.com/office/drawing/2014/main" id="{815763C8-DE58-499E-9312-33AFC71FF1EA}"/>
                </a:ext>
              </a:extLst>
            </p:cNvPr>
            <p:cNvSpPr/>
            <p:nvPr/>
          </p:nvSpPr>
          <p:spPr>
            <a:xfrm>
              <a:off x="5067303" y="2457449"/>
              <a:ext cx="390525" cy="390525"/>
            </a:xfrm>
            <a:prstGeom prst="star5">
              <a:avLst>
                <a:gd name="adj" fmla="val 29952"/>
                <a:gd name="hf" fmla="val 105146"/>
                <a:gd name="vf" fmla="val 1105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/>
            </a:p>
          </p:txBody>
        </p:sp>
        <p:sp>
          <p:nvSpPr>
            <p:cNvPr id="6" name="별: 꼭짓점 5개 5">
              <a:extLst>
                <a:ext uri="{FF2B5EF4-FFF2-40B4-BE49-F238E27FC236}">
                  <a16:creationId xmlns:a16="http://schemas.microsoft.com/office/drawing/2014/main" id="{53B29FAF-FDC9-49DF-8882-2EF18109AE6A}"/>
                </a:ext>
              </a:extLst>
            </p:cNvPr>
            <p:cNvSpPr/>
            <p:nvPr/>
          </p:nvSpPr>
          <p:spPr>
            <a:xfrm>
              <a:off x="5705478" y="2457449"/>
              <a:ext cx="390525" cy="390525"/>
            </a:xfrm>
            <a:prstGeom prst="star5">
              <a:avLst>
                <a:gd name="adj" fmla="val 29952"/>
                <a:gd name="hf" fmla="val 105146"/>
                <a:gd name="vf" fmla="val 1105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/>
            </a:p>
          </p:txBody>
        </p:sp>
        <p:sp>
          <p:nvSpPr>
            <p:cNvPr id="7" name="별: 꼭짓점 5개 6">
              <a:extLst>
                <a:ext uri="{FF2B5EF4-FFF2-40B4-BE49-F238E27FC236}">
                  <a16:creationId xmlns:a16="http://schemas.microsoft.com/office/drawing/2014/main" id="{9D92F919-ADC7-494C-8D05-88499E31C215}"/>
                </a:ext>
              </a:extLst>
            </p:cNvPr>
            <p:cNvSpPr/>
            <p:nvPr/>
          </p:nvSpPr>
          <p:spPr>
            <a:xfrm>
              <a:off x="6343652" y="2457449"/>
              <a:ext cx="390525" cy="390525"/>
            </a:xfrm>
            <a:prstGeom prst="star5">
              <a:avLst>
                <a:gd name="adj" fmla="val 29952"/>
                <a:gd name="hf" fmla="val 105146"/>
                <a:gd name="vf" fmla="val 1105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/>
            </a:p>
          </p:txBody>
        </p:sp>
        <p:sp>
          <p:nvSpPr>
            <p:cNvPr id="8" name="별: 꼭짓점 5개 7">
              <a:extLst>
                <a:ext uri="{FF2B5EF4-FFF2-40B4-BE49-F238E27FC236}">
                  <a16:creationId xmlns:a16="http://schemas.microsoft.com/office/drawing/2014/main" id="{1D5524E8-95D6-46EF-BAA7-62A1A3436EB1}"/>
                </a:ext>
              </a:extLst>
            </p:cNvPr>
            <p:cNvSpPr/>
            <p:nvPr/>
          </p:nvSpPr>
          <p:spPr>
            <a:xfrm>
              <a:off x="6981826" y="2457449"/>
              <a:ext cx="390525" cy="390525"/>
            </a:xfrm>
            <a:prstGeom prst="star5">
              <a:avLst>
                <a:gd name="adj" fmla="val 29952"/>
                <a:gd name="hf" fmla="val 105146"/>
                <a:gd name="vf" fmla="val 1105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/>
            </a:p>
          </p:txBody>
        </p:sp>
        <p:sp>
          <p:nvSpPr>
            <p:cNvPr id="9" name="별: 꼭짓점 5개 8">
              <a:extLst>
                <a:ext uri="{FF2B5EF4-FFF2-40B4-BE49-F238E27FC236}">
                  <a16:creationId xmlns:a16="http://schemas.microsoft.com/office/drawing/2014/main" id="{2588C473-068F-4EA8-92C2-7E954D7F77D8}"/>
                </a:ext>
              </a:extLst>
            </p:cNvPr>
            <p:cNvSpPr/>
            <p:nvPr/>
          </p:nvSpPr>
          <p:spPr>
            <a:xfrm>
              <a:off x="7619996" y="2457449"/>
              <a:ext cx="390525" cy="390525"/>
            </a:xfrm>
            <a:prstGeom prst="star5">
              <a:avLst>
                <a:gd name="adj" fmla="val 29952"/>
                <a:gd name="hf" fmla="val 105146"/>
                <a:gd name="vf" fmla="val 1105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/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F1CDCCA7-83FC-449D-9F49-1F7C222C501A}"/>
              </a:ext>
            </a:extLst>
          </p:cNvPr>
          <p:cNvGrpSpPr/>
          <p:nvPr/>
        </p:nvGrpSpPr>
        <p:grpSpPr>
          <a:xfrm>
            <a:off x="9260756" y="5796400"/>
            <a:ext cx="2181225" cy="589409"/>
            <a:chOff x="9260756" y="5796400"/>
            <a:chExt cx="2181225" cy="589409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53838C8-5AD0-4067-98F5-A4311C41F73E}"/>
                </a:ext>
              </a:extLst>
            </p:cNvPr>
            <p:cNvSpPr txBox="1"/>
            <p:nvPr/>
          </p:nvSpPr>
          <p:spPr>
            <a:xfrm>
              <a:off x="9375056" y="5796400"/>
              <a:ext cx="20669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dirty="0">
                  <a:latin typeface="SF Pro Display" panose="00000500000000000000" pitchFamily="50" charset="0"/>
                  <a:ea typeface="SF Pro Display" panose="00000500000000000000" pitchFamily="50" charset="0"/>
                </a:rPr>
                <a:t>#01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B6887E2-A232-420F-8C43-6955C8D08D9A}"/>
                </a:ext>
              </a:extLst>
            </p:cNvPr>
            <p:cNvSpPr txBox="1"/>
            <p:nvPr/>
          </p:nvSpPr>
          <p:spPr>
            <a:xfrm>
              <a:off x="9260756" y="5985699"/>
              <a:ext cx="218122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2000" b="1" dirty="0">
                  <a:latin typeface="SF Pro Display" panose="00000500000000000000" pitchFamily="50" charset="0"/>
                  <a:ea typeface="SF Pro Display" panose="00000500000000000000" pitchFamily="50" charset="0"/>
                </a:rPr>
                <a:t>Background</a:t>
              </a:r>
              <a:endParaRPr lang="ko-KR" altLang="en-US" sz="2000" b="1" dirty="0">
                <a:latin typeface="SF Pro Display" panose="00000500000000000000" pitchFamily="50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443220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êµ¬ë§¤ë´ì­ ì­ì ì ëí ì´ë¯¸ì§ ê²ìê²°ê³¼">
            <a:extLst>
              <a:ext uri="{FF2B5EF4-FFF2-40B4-BE49-F238E27FC236}">
                <a16:creationId xmlns:a16="http://schemas.microsoft.com/office/drawing/2014/main" id="{A8C61188-75C3-4BEF-A319-BA24E17AFB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2" t="5705" r="3101" b="4132"/>
          <a:stretch/>
        </p:blipFill>
        <p:spPr bwMode="auto">
          <a:xfrm rot="589363">
            <a:off x="4069000" y="910977"/>
            <a:ext cx="3419828" cy="2774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Google Play fake online reviews">
            <a:extLst>
              <a:ext uri="{FF2B5EF4-FFF2-40B4-BE49-F238E27FC236}">
                <a16:creationId xmlns:a16="http://schemas.microsoft.com/office/drawing/2014/main" id="{EBBAD1C7-0EEE-4111-AA3B-E79BC99FB4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61479">
            <a:off x="764073" y="154727"/>
            <a:ext cx="3295275" cy="5569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google play review spamì ëí ì´ë¯¸ì§ ê²ìê²°ê³¼">
            <a:extLst>
              <a:ext uri="{FF2B5EF4-FFF2-40B4-BE49-F238E27FC236}">
                <a16:creationId xmlns:a16="http://schemas.microsoft.com/office/drawing/2014/main" id="{4F4A62ED-40D5-4647-A5BC-BBB94A3015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998268">
            <a:off x="7945467" y="-267209"/>
            <a:ext cx="3607511" cy="6413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s://lh3.googleusercontent.com/WSRSnZznUPOCGe6Tk0HI5ofxuCenjCD4R89VCUhLTODh4WbH-4zCqLe6vWRaLkeUKz79OXlGCWMVqVmkBaj8KEEwXSGSc0gP5o_rF1Kk4oZzdDs8YeqZyK4LMyKp_4l3bwzMjuDsxqxcvClo7UvXJqZNSUBZcIomiEos-j6_2ipeEePiyG1zFMObW5XSm5SoKabaXNs-X7_jTVZWtX1825q434na4mt6i0Ei-Edu_LHkEVp5fw78rYkbQl0iFJDoTiar5RkzCH2cP9UIPcX697JZXGGaWLUI-BSj2ld_zNx_oiuAhtmuKwt8d-UvOkg_XOHCnENmSXoAUIBSVqAtzPqj7fcK-zlTDxIdWHALvRaxmF33e8bGMRaRHHlXfxq8DlC8CKBTGI-4ktxcdJ7t5D8ZjYgj3x-am_kjBgprLuGKoYvb3iTN3tdYNH55uZ8YulkznvC96s83GtqEfE9SyaVlPvvE735-vMA_jVcSe6TJ71PmoI_OeX2dFLC4WoZTXtSmFnIEQUTLfcIB3qUk-pPLA26alX2LCy_RLewtEe3bboOJHTBdxdO9fiZogxoGvuUdm-4PrQqh8i7_cEVQs10oO6xsFzWV23KnVbOlMU_7uuIgUlPJ=w900-h520-no">
            <a:extLst>
              <a:ext uri="{FF2B5EF4-FFF2-40B4-BE49-F238E27FC236}">
                <a16:creationId xmlns:a16="http://schemas.microsoft.com/office/drawing/2014/main" id="{77ED4DB6-D713-4E1B-9B84-DCAF530CCA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4401" y="3155110"/>
            <a:ext cx="7017580" cy="4054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0">
            <a:extLst>
              <a:ext uri="{FF2B5EF4-FFF2-40B4-BE49-F238E27FC236}">
                <a16:creationId xmlns:a16="http://schemas.microsoft.com/office/drawing/2014/main" id="{821CD384-4985-43CE-BF4F-0A27DEF7EA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72438">
            <a:off x="393239" y="3978872"/>
            <a:ext cx="4992438" cy="2579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44364C93-A698-4307-A816-28A847AF7887}"/>
              </a:ext>
            </a:extLst>
          </p:cNvPr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800" dirty="0">
                <a:latin typeface="SF Pro Display" panose="00000500000000000000" pitchFamily="50" charset="0"/>
                <a:ea typeface="SF Pro Display" panose="00000500000000000000" pitchFamily="50" charset="0"/>
              </a:rPr>
              <a:t>User reviews are </a:t>
            </a:r>
            <a:r>
              <a:rPr lang="en-US" altLang="ko-KR" sz="3600" b="1" dirty="0">
                <a:latin typeface="SF Pro Display" panose="00000500000000000000" pitchFamily="50" charset="0"/>
                <a:ea typeface="SF Pro Display" panose="00000500000000000000" pitchFamily="50" charset="0"/>
              </a:rPr>
              <a:t>NOT</a:t>
            </a:r>
            <a:r>
              <a:rPr lang="en-US" altLang="ko-KR" sz="2800" dirty="0">
                <a:latin typeface="SF Pro Display" panose="00000500000000000000" pitchFamily="50" charset="0"/>
                <a:ea typeface="SF Pro Display" panose="00000500000000000000" pitchFamily="50" charset="0"/>
              </a:rPr>
              <a:t> reliable</a:t>
            </a:r>
            <a:endParaRPr lang="ko-KR" altLang="en-US" sz="2800" dirty="0">
              <a:latin typeface="SF Pro Display" panose="00000500000000000000" pitchFamily="50" charset="0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3E5DD28B-01D6-4DB4-B6BF-AAEDE7977B45}"/>
              </a:ext>
            </a:extLst>
          </p:cNvPr>
          <p:cNvGrpSpPr/>
          <p:nvPr/>
        </p:nvGrpSpPr>
        <p:grpSpPr>
          <a:xfrm>
            <a:off x="9260756" y="5796400"/>
            <a:ext cx="2181225" cy="589409"/>
            <a:chOff x="9260756" y="5796400"/>
            <a:chExt cx="2181225" cy="589409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A5E4850-80BD-4BE8-8DDB-6FF18D41718F}"/>
                </a:ext>
              </a:extLst>
            </p:cNvPr>
            <p:cNvSpPr txBox="1"/>
            <p:nvPr/>
          </p:nvSpPr>
          <p:spPr>
            <a:xfrm>
              <a:off x="9375056" y="5796400"/>
              <a:ext cx="20669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dirty="0">
                  <a:solidFill>
                    <a:schemeClr val="bg1"/>
                  </a:solidFill>
                  <a:latin typeface="SF Pro Display" panose="00000500000000000000" pitchFamily="50" charset="0"/>
                  <a:ea typeface="SF Pro Display" panose="00000500000000000000" pitchFamily="50" charset="0"/>
                </a:rPr>
                <a:t>#01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7EF70FA-D597-4EA9-AE89-EEBA576B35B5}"/>
                </a:ext>
              </a:extLst>
            </p:cNvPr>
            <p:cNvSpPr txBox="1"/>
            <p:nvPr/>
          </p:nvSpPr>
          <p:spPr>
            <a:xfrm>
              <a:off x="9260756" y="5985699"/>
              <a:ext cx="218122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2000" b="1" dirty="0">
                  <a:solidFill>
                    <a:schemeClr val="bg1"/>
                  </a:solidFill>
                  <a:latin typeface="SF Pro Display" panose="00000500000000000000" pitchFamily="50" charset="0"/>
                  <a:ea typeface="SF Pro Display" panose="00000500000000000000" pitchFamily="50" charset="0"/>
                </a:rPr>
                <a:t>Background</a:t>
              </a:r>
              <a:endParaRPr lang="ko-KR" altLang="en-US" sz="2000" b="1" dirty="0">
                <a:solidFill>
                  <a:schemeClr val="bg1"/>
                </a:solidFill>
                <a:latin typeface="SF Pro Display" panose="00000500000000000000" pitchFamily="50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246109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>
            <a:extLst>
              <a:ext uri="{FF2B5EF4-FFF2-40B4-BE49-F238E27FC236}">
                <a16:creationId xmlns:a16="http://schemas.microsoft.com/office/drawing/2014/main" id="{FA054C15-992A-4260-95B3-68961A59A0B9}"/>
              </a:ext>
            </a:extLst>
          </p:cNvPr>
          <p:cNvGrpSpPr/>
          <p:nvPr/>
        </p:nvGrpSpPr>
        <p:grpSpPr>
          <a:xfrm>
            <a:off x="3228975" y="2982724"/>
            <a:ext cx="5734050" cy="892552"/>
            <a:chOff x="3394075" y="3059668"/>
            <a:chExt cx="5734050" cy="89255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6D9B065-1DC4-48A9-8D5F-25F9417BEA1A}"/>
                </a:ext>
              </a:extLst>
            </p:cNvPr>
            <p:cNvSpPr txBox="1"/>
            <p:nvPr/>
          </p:nvSpPr>
          <p:spPr>
            <a:xfrm>
              <a:off x="3394075" y="3059668"/>
              <a:ext cx="57340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SF Pro Display" panose="00000500000000000000" pitchFamily="50" charset="0"/>
                  <a:ea typeface="SF Pro Display" panose="00000500000000000000" pitchFamily="50" charset="0"/>
                </a:rPr>
                <a:t>We need to evaluate products</a:t>
              </a:r>
              <a:endParaRPr lang="ko-KR" altLang="en-US" dirty="0">
                <a:latin typeface="SF Pro Display" panose="00000500000000000000" pitchFamily="50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052096F-2A8A-4166-83D9-C831FE4AD831}"/>
                </a:ext>
              </a:extLst>
            </p:cNvPr>
            <p:cNvSpPr txBox="1"/>
            <p:nvPr/>
          </p:nvSpPr>
          <p:spPr>
            <a:xfrm>
              <a:off x="3937000" y="3244334"/>
              <a:ext cx="46482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000" b="1" dirty="0">
                  <a:latin typeface="SF Pro Display" panose="00000500000000000000" pitchFamily="50" charset="0"/>
                  <a:ea typeface="SF Pro Display" panose="00000500000000000000" pitchFamily="50" charset="0"/>
                </a:rPr>
                <a:t>more informatively</a:t>
              </a:r>
              <a:endParaRPr lang="ko-KR" altLang="en-US" sz="4000" b="1" dirty="0">
                <a:latin typeface="SF Pro Display" panose="00000500000000000000" pitchFamily="50" charset="0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C7EE129C-6A6B-4119-8436-FE0A36F3DC9A}"/>
              </a:ext>
            </a:extLst>
          </p:cNvPr>
          <p:cNvGrpSpPr/>
          <p:nvPr/>
        </p:nvGrpSpPr>
        <p:grpSpPr>
          <a:xfrm>
            <a:off x="9260756" y="5796400"/>
            <a:ext cx="2181225" cy="589409"/>
            <a:chOff x="9260756" y="5796400"/>
            <a:chExt cx="2181225" cy="589409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0225C74-BF62-44EA-860C-A48499C7D59C}"/>
                </a:ext>
              </a:extLst>
            </p:cNvPr>
            <p:cNvSpPr txBox="1"/>
            <p:nvPr/>
          </p:nvSpPr>
          <p:spPr>
            <a:xfrm>
              <a:off x="9375056" y="5796400"/>
              <a:ext cx="20669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dirty="0">
                  <a:latin typeface="SF Pro Display" panose="00000500000000000000" pitchFamily="50" charset="0"/>
                  <a:ea typeface="SF Pro Display" panose="00000500000000000000" pitchFamily="50" charset="0"/>
                </a:rPr>
                <a:t>#01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20BFD9C-6126-4039-8CBA-B5F606E4EE25}"/>
                </a:ext>
              </a:extLst>
            </p:cNvPr>
            <p:cNvSpPr txBox="1"/>
            <p:nvPr/>
          </p:nvSpPr>
          <p:spPr>
            <a:xfrm>
              <a:off x="9260756" y="5985699"/>
              <a:ext cx="218122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2000" b="1" dirty="0">
                  <a:latin typeface="SF Pro Display" panose="00000500000000000000" pitchFamily="50" charset="0"/>
                  <a:ea typeface="SF Pro Display" panose="00000500000000000000" pitchFamily="50" charset="0"/>
                </a:rPr>
                <a:t>Background</a:t>
              </a:r>
              <a:endParaRPr lang="ko-KR" altLang="en-US" sz="2000" b="1" dirty="0">
                <a:latin typeface="SF Pro Display" panose="00000500000000000000" pitchFamily="50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124882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5">
            <a:extLst>
              <a:ext uri="{FF2B5EF4-FFF2-40B4-BE49-F238E27FC236}">
                <a16:creationId xmlns:a16="http://schemas.microsoft.com/office/drawing/2014/main" id="{0C289673-0F3C-47AB-B380-6062F7DEA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844" y="455348"/>
            <a:ext cx="3390900" cy="482600"/>
          </a:xfrm>
        </p:spPr>
        <p:txBody>
          <a:bodyPr>
            <a:normAutofit fontScale="90000"/>
          </a:bodyPr>
          <a:lstStyle/>
          <a:p>
            <a:r>
              <a:rPr lang="en-US" altLang="ko-KR" sz="3200" b="1" dirty="0">
                <a:latin typeface="SF Pro Display" panose="00000500000000000000" pitchFamily="50" charset="0"/>
                <a:ea typeface="SF Pro Display" panose="00000500000000000000" pitchFamily="50" charset="0"/>
              </a:rPr>
              <a:t>Case Study:</a:t>
            </a:r>
            <a:endParaRPr lang="ko-KR" altLang="en-US" sz="3200" b="1" dirty="0">
              <a:latin typeface="SF Pro Display" panose="00000500000000000000" pitchFamily="50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E78B90-C5D0-43A3-B35C-B8EE42712F94}"/>
              </a:ext>
            </a:extLst>
          </p:cNvPr>
          <p:cNvSpPr txBox="1"/>
          <p:nvPr/>
        </p:nvSpPr>
        <p:spPr>
          <a:xfrm>
            <a:off x="768843" y="833615"/>
            <a:ext cx="29539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SF Pro Display" panose="00000500000000000000" pitchFamily="50" charset="0"/>
                <a:ea typeface="SF Pro Display" panose="00000500000000000000" pitchFamily="50" charset="0"/>
              </a:rPr>
              <a:t>‘</a:t>
            </a:r>
            <a:r>
              <a:rPr lang="en-US" altLang="ko-KR" sz="2000" dirty="0" err="1">
                <a:latin typeface="SF Pro Display" panose="00000500000000000000" pitchFamily="50" charset="0"/>
                <a:ea typeface="SF Pro Display" panose="00000500000000000000" pitchFamily="50" charset="0"/>
              </a:rPr>
              <a:t>Hwahae</a:t>
            </a:r>
            <a:r>
              <a:rPr lang="en-US" altLang="ko-KR" sz="2000" dirty="0">
                <a:latin typeface="SF Pro Display" panose="00000500000000000000" pitchFamily="50" charset="0"/>
                <a:ea typeface="SF Pro Display" panose="00000500000000000000" pitchFamily="50" charset="0"/>
              </a:rPr>
              <a:t>’ – Cosmetic App</a:t>
            </a:r>
            <a:endParaRPr lang="ko-KR" altLang="en-US" sz="2000" dirty="0">
              <a:latin typeface="SF Pro Display" panose="00000500000000000000" pitchFamily="50" charset="0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0BE4FFE6-CD2F-4FE0-8067-25716170CF80}"/>
              </a:ext>
            </a:extLst>
          </p:cNvPr>
          <p:cNvGrpSpPr/>
          <p:nvPr/>
        </p:nvGrpSpPr>
        <p:grpSpPr>
          <a:xfrm>
            <a:off x="9260756" y="5796400"/>
            <a:ext cx="2181225" cy="589409"/>
            <a:chOff x="9260756" y="5796400"/>
            <a:chExt cx="2181225" cy="58940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CE2ECDC-7DEF-4805-9DF2-E8D0D50BCDFD}"/>
                </a:ext>
              </a:extLst>
            </p:cNvPr>
            <p:cNvSpPr txBox="1"/>
            <p:nvPr/>
          </p:nvSpPr>
          <p:spPr>
            <a:xfrm>
              <a:off x="9375056" y="5796400"/>
              <a:ext cx="20669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dirty="0">
                  <a:latin typeface="SF Pro Display" panose="00000500000000000000" pitchFamily="50" charset="0"/>
                  <a:ea typeface="SF Pro Display" panose="00000500000000000000" pitchFamily="50" charset="0"/>
                </a:rPr>
                <a:t>#01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E634245-E804-4527-860F-A2EBFE07ADEF}"/>
                </a:ext>
              </a:extLst>
            </p:cNvPr>
            <p:cNvSpPr txBox="1"/>
            <p:nvPr/>
          </p:nvSpPr>
          <p:spPr>
            <a:xfrm>
              <a:off x="9260756" y="5985699"/>
              <a:ext cx="218122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2000" b="1" dirty="0">
                  <a:latin typeface="SF Pro Display" panose="00000500000000000000" pitchFamily="50" charset="0"/>
                  <a:ea typeface="SF Pro Display" panose="00000500000000000000" pitchFamily="50" charset="0"/>
                </a:rPr>
                <a:t>Background</a:t>
              </a:r>
              <a:endParaRPr lang="ko-KR" altLang="en-US" sz="2000" b="1" dirty="0">
                <a:latin typeface="SF Pro Display" panose="00000500000000000000" pitchFamily="50" charset="0"/>
              </a:endParaRPr>
            </a:p>
          </p:txBody>
        </p:sp>
      </p:grpSp>
      <p:pic>
        <p:nvPicPr>
          <p:cNvPr id="10" name="그림 9" descr="스크린샷이(가) 표시된 사진&#10;&#10;자동 생성된 설명">
            <a:extLst>
              <a:ext uri="{FF2B5EF4-FFF2-40B4-BE49-F238E27FC236}">
                <a16:creationId xmlns:a16="http://schemas.microsoft.com/office/drawing/2014/main" id="{04A7E7BF-AB09-4685-87A7-7386151BB8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3231" y="1316215"/>
            <a:ext cx="2251610" cy="4868347"/>
          </a:xfrm>
          <a:prstGeom prst="rect">
            <a:avLst/>
          </a:prstGeom>
        </p:spPr>
      </p:pic>
      <p:pic>
        <p:nvPicPr>
          <p:cNvPr id="12" name="그림 11" descr="스크린샷이(가) 표시된 사진&#10;&#10;자동 생성된 설명">
            <a:extLst>
              <a:ext uri="{FF2B5EF4-FFF2-40B4-BE49-F238E27FC236}">
                <a16:creationId xmlns:a16="http://schemas.microsoft.com/office/drawing/2014/main" id="{A88BB8ED-76E7-42F0-B940-35D663526D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7159" y="1316215"/>
            <a:ext cx="2251610" cy="4868347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47064029-C683-4178-BBF5-AEF4F8030BCF}"/>
              </a:ext>
            </a:extLst>
          </p:cNvPr>
          <p:cNvGrpSpPr/>
          <p:nvPr/>
        </p:nvGrpSpPr>
        <p:grpSpPr>
          <a:xfrm>
            <a:off x="3528338" y="4178923"/>
            <a:ext cx="2781396" cy="1195142"/>
            <a:chOff x="3227626" y="4145279"/>
            <a:chExt cx="3107139" cy="1335111"/>
          </a:xfrm>
        </p:grpSpPr>
        <p:pic>
          <p:nvPicPr>
            <p:cNvPr id="14" name="그림 13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6484E02C-984F-45B9-9B3B-41D51FFE59A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9363" b="29748"/>
            <a:stretch/>
          </p:blipFill>
          <p:spPr>
            <a:xfrm>
              <a:off x="3227626" y="4145279"/>
              <a:ext cx="3107139" cy="731520"/>
            </a:xfrm>
            <a:prstGeom prst="rect">
              <a:avLst/>
            </a:prstGeom>
            <a:ln>
              <a:solidFill>
                <a:schemeClr val="bg1">
                  <a:lumMod val="9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E389E18-DE66-4C75-9135-1AE0F969B736}"/>
                </a:ext>
              </a:extLst>
            </p:cNvPr>
            <p:cNvSpPr txBox="1"/>
            <p:nvPr/>
          </p:nvSpPr>
          <p:spPr>
            <a:xfrm>
              <a:off x="3227626" y="4957170"/>
              <a:ext cx="3107139" cy="523220"/>
            </a:xfrm>
            <a:prstGeom prst="rect">
              <a:avLst/>
            </a:prstGeom>
            <a:gradFill>
              <a:gsLst>
                <a:gs pos="5000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latin typeface="SF Compact Display" panose="020B0504030202060204" pitchFamily="34" charset="0"/>
                </a:rPr>
                <a:t>extracts keywords</a:t>
              </a:r>
            </a:p>
            <a:p>
              <a:pPr algn="ctr"/>
              <a:r>
                <a:rPr lang="en-US" altLang="ko-KR" sz="1400" dirty="0">
                  <a:latin typeface="SF Compact Display" panose="020B0504030202060204" pitchFamily="34" charset="0"/>
                </a:rPr>
                <a:t>from actual user reviews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5F3A2AC2-2CB2-41AA-8D8F-ED5B8E52D495}"/>
              </a:ext>
            </a:extLst>
          </p:cNvPr>
          <p:cNvGrpSpPr/>
          <p:nvPr/>
        </p:nvGrpSpPr>
        <p:grpSpPr>
          <a:xfrm>
            <a:off x="5746872" y="3152543"/>
            <a:ext cx="3052184" cy="998319"/>
            <a:chOff x="5746872" y="3152543"/>
            <a:chExt cx="3052184" cy="998319"/>
          </a:xfrm>
        </p:grpSpPr>
        <p:pic>
          <p:nvPicPr>
            <p:cNvPr id="15" name="그림 14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841CED17-1F73-4249-8A9E-C07CDEF776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7746" b="55849"/>
            <a:stretch/>
          </p:blipFill>
          <p:spPr>
            <a:xfrm>
              <a:off x="5882266" y="3152543"/>
              <a:ext cx="2781396" cy="385193"/>
            </a:xfrm>
            <a:prstGeom prst="rect">
              <a:avLst/>
            </a:prstGeom>
            <a:ln>
              <a:solidFill>
                <a:schemeClr val="bg1">
                  <a:lumMod val="9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B1B47A4-E1AA-4A9E-9178-1EE3A85C8E4D}"/>
                </a:ext>
              </a:extLst>
            </p:cNvPr>
            <p:cNvSpPr txBox="1"/>
            <p:nvPr/>
          </p:nvSpPr>
          <p:spPr>
            <a:xfrm>
              <a:off x="5746872" y="3627642"/>
              <a:ext cx="3052184" cy="523220"/>
            </a:xfrm>
            <a:prstGeom prst="rect">
              <a:avLst/>
            </a:prstGeom>
            <a:gradFill>
              <a:gsLst>
                <a:gs pos="5000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latin typeface="SF Compact Display" panose="020B0504030202060204" pitchFamily="34" charset="0"/>
                </a:rPr>
                <a:t>shows many mentioned keywords</a:t>
              </a:r>
            </a:p>
            <a:p>
              <a:pPr algn="ctr"/>
              <a:r>
                <a:rPr lang="en-US" altLang="ko-KR" sz="1400" dirty="0">
                  <a:latin typeface="SF Compact Display" panose="020B0504030202060204" pitchFamily="34" charset="0"/>
                </a:rPr>
                <a:t>at top of product page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64940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A6B89056-D46C-415E-A880-721254623F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8400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/>
            <a:r>
              <a:rPr lang="en-US" altLang="ko-KR" sz="5400" b="1" kern="1200" dirty="0">
                <a:solidFill>
                  <a:schemeClr val="tx1"/>
                </a:solidFill>
                <a:latin typeface="SF Pro Display" panose="00000500000000000000" pitchFamily="50" charset="0"/>
                <a:ea typeface="SF Pro Display" panose="00000500000000000000" pitchFamily="50" charset="0"/>
              </a:rPr>
              <a:t>Project Overview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56A40126-B82C-4F3F-8E99-3AC24EBC2EFC}"/>
              </a:ext>
            </a:extLst>
          </p:cNvPr>
          <p:cNvSpPr txBox="1"/>
          <p:nvPr/>
        </p:nvSpPr>
        <p:spPr>
          <a:xfrm>
            <a:off x="5057775" y="4434475"/>
            <a:ext cx="2152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SF Pro Display" panose="00000500000000000000" pitchFamily="50" charset="0"/>
                <a:ea typeface="SF Pro Display" panose="00000500000000000000" pitchFamily="50" charset="0"/>
              </a:rPr>
              <a:t>#02</a:t>
            </a:r>
            <a:endParaRPr lang="ko-KR" altLang="en-US" sz="2400" dirty="0">
              <a:latin typeface="SF Pro Display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60003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5">
            <a:extLst>
              <a:ext uri="{FF2B5EF4-FFF2-40B4-BE49-F238E27FC236}">
                <a16:creationId xmlns:a16="http://schemas.microsoft.com/office/drawing/2014/main" id="{AA9568FC-5980-487B-8BA4-51D0D9AE3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844" y="455348"/>
            <a:ext cx="3390900" cy="482600"/>
          </a:xfrm>
        </p:spPr>
        <p:txBody>
          <a:bodyPr>
            <a:normAutofit fontScale="90000"/>
          </a:bodyPr>
          <a:lstStyle/>
          <a:p>
            <a:r>
              <a:rPr lang="en-US" altLang="ko-KR" sz="3200" b="1">
                <a:latin typeface="SF Pro Display" panose="00000500000000000000" pitchFamily="50" charset="0"/>
                <a:ea typeface="SF Pro Display" panose="00000500000000000000" pitchFamily="50" charset="0"/>
              </a:rPr>
              <a:t>Why ‘Dealistic’?</a:t>
            </a:r>
            <a:endParaRPr lang="ko-KR" altLang="en-US" sz="3200" b="1" dirty="0">
              <a:latin typeface="SF Pro Display" panose="00000500000000000000" pitchFamily="50" charset="0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DC1ECE8-4E51-4217-A830-5E7B3388F3FE}"/>
              </a:ext>
            </a:extLst>
          </p:cNvPr>
          <p:cNvGrpSpPr/>
          <p:nvPr/>
        </p:nvGrpSpPr>
        <p:grpSpPr>
          <a:xfrm>
            <a:off x="3697593" y="2640662"/>
            <a:ext cx="5054619" cy="2043460"/>
            <a:chOff x="3697593" y="2640662"/>
            <a:chExt cx="5054619" cy="2043460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E4B4B7BD-10A4-4C28-8532-4D9B39111DE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3529" l="9848" r="89773">
                          <a14:foregroundMark x1="58712" y1="34118" x2="58712" y2="34118"/>
                          <a14:foregroundMark x1="56818" y1="45000" x2="56818" y2="45000"/>
                          <a14:foregroundMark x1="56818" y1="57353" x2="56818" y2="57353"/>
                          <a14:foregroundMark x1="47348" y1="55882" x2="47348" y2="55882"/>
                          <a14:foregroundMark x1="46591" y1="50882" x2="46591" y2="50882"/>
                          <a14:foregroundMark x1="42803" y1="72353" x2="42803" y2="72353"/>
                          <a14:foregroundMark x1="65152" y1="93529" x2="65152" y2="93529"/>
                          <a14:foregroundMark x1="51136" y1="38235" x2="51136" y2="38235"/>
                          <a14:backgroundMark x1="50379" y1="38529" x2="50379" y2="38529"/>
                          <a14:backgroundMark x1="50000" y1="37941" x2="50000" y2="3794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33197" y="2640662"/>
              <a:ext cx="1224242" cy="1576675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44CB9A28-CE32-43FC-8162-7FBE47B01E2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735" b="92330" l="9887" r="89831">
                          <a14:foregroundMark x1="24859" y1="64602" x2="24859" y2="64602"/>
                          <a14:foregroundMark x1="33051" y1="64897" x2="33051" y2="64897"/>
                          <a14:foregroundMark x1="34181" y1="68732" x2="34181" y2="68732"/>
                          <a14:foregroundMark x1="26271" y1="69027" x2="26271" y2="69027"/>
                          <a14:foregroundMark x1="28814" y1="73746" x2="28814" y2="73746"/>
                          <a14:foregroundMark x1="35593" y1="73746" x2="35593" y2="73746"/>
                          <a14:foregroundMark x1="30508" y1="52802" x2="30508" y2="52802"/>
                          <a14:foregroundMark x1="30508" y1="43658" x2="30508" y2="43658"/>
                          <a14:foregroundMark x1="34181" y1="27139" x2="34181" y2="27139"/>
                          <a14:foregroundMark x1="22316" y1="28909" x2="22316" y2="28909"/>
                          <a14:foregroundMark x1="83616" y1="64012" x2="83616" y2="64012"/>
                          <a14:foregroundMark x1="76836" y1="69027" x2="76836" y2="69027"/>
                          <a14:foregroundMark x1="76554" y1="78171" x2="76554" y2="78171"/>
                          <a14:foregroundMark x1="63842" y1="69322" x2="63842" y2="69322"/>
                          <a14:foregroundMark x1="70056" y1="36283" x2="70056" y2="36283"/>
                          <a14:foregroundMark x1="71186" y1="30973" x2="71186" y2="30973"/>
                          <a14:foregroundMark x1="66667" y1="30383" x2="66667" y2="30383"/>
                          <a14:foregroundMark x1="58757" y1="29499" x2="58757" y2="29499"/>
                          <a14:foregroundMark x1="61017" y1="26254" x2="61017" y2="26254"/>
                          <a14:foregroundMark x1="79661" y1="24779" x2="79661" y2="24779"/>
                          <a14:foregroundMark x1="77401" y1="20059" x2="77401" y2="20059"/>
                          <a14:foregroundMark x1="64124" y1="21239" x2="64124" y2="21239"/>
                          <a14:foregroundMark x1="74859" y1="92330" x2="74859" y2="92330"/>
                          <a14:backgroundMark x1="66949" y1="30383" x2="66949" y2="30678"/>
                          <a14:backgroundMark x1="71186" y1="31563" x2="71186" y2="3156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12362" y="2640662"/>
              <a:ext cx="1646440" cy="1576675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BFC8F9A-2689-4AE5-B019-53015F963899}"/>
                </a:ext>
              </a:extLst>
            </p:cNvPr>
            <p:cNvSpPr txBox="1"/>
            <p:nvPr/>
          </p:nvSpPr>
          <p:spPr>
            <a:xfrm>
              <a:off x="3697593" y="4284012"/>
              <a:ext cx="169545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latin typeface="SF Pro Display" panose="00000500000000000000" pitchFamily="50" charset="0"/>
                  <a:ea typeface="SF Pro Display" panose="00000500000000000000" pitchFamily="50" charset="0"/>
                </a:rPr>
                <a:t>Make a </a:t>
              </a:r>
              <a:r>
                <a:rPr lang="en-US" altLang="ko-KR" sz="2000" b="1" dirty="0">
                  <a:latin typeface="SF Pro Display" panose="00000500000000000000" pitchFamily="50" charset="0"/>
                  <a:ea typeface="SF Pro Display" panose="00000500000000000000" pitchFamily="50" charset="0"/>
                </a:rPr>
                <a:t>deal</a:t>
              </a:r>
              <a:endParaRPr lang="ko-KR" altLang="en-US" sz="2000" b="1" dirty="0">
                <a:latin typeface="SF Pro Display" panose="00000500000000000000" pitchFamily="50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2A9655C-33FE-433A-86F2-D3E5BCCDE014}"/>
                </a:ext>
              </a:extLst>
            </p:cNvPr>
            <p:cNvSpPr txBox="1"/>
            <p:nvPr/>
          </p:nvSpPr>
          <p:spPr>
            <a:xfrm>
              <a:off x="6118952" y="4284012"/>
              <a:ext cx="263326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latin typeface="SF Pro Display" panose="00000500000000000000" pitchFamily="50" charset="0"/>
                  <a:ea typeface="SF Pro Display" panose="00000500000000000000" pitchFamily="50" charset="0"/>
                </a:rPr>
                <a:t>Get </a:t>
              </a:r>
              <a:r>
                <a:rPr lang="en-US" altLang="ko-KR" sz="2000" b="1" dirty="0">
                  <a:latin typeface="SF Pro Display" panose="00000500000000000000" pitchFamily="50" charset="0"/>
                  <a:ea typeface="SF Pro Display" panose="00000500000000000000" pitchFamily="50" charset="0"/>
                </a:rPr>
                <a:t>realistic</a:t>
              </a:r>
              <a:r>
                <a:rPr lang="en-US" altLang="ko-KR" sz="2000" dirty="0">
                  <a:latin typeface="SF Pro Display" panose="00000500000000000000" pitchFamily="50" charset="0"/>
                  <a:ea typeface="SF Pro Display" panose="00000500000000000000" pitchFamily="50" charset="0"/>
                </a:rPr>
                <a:t> reviews</a:t>
              </a:r>
              <a:endParaRPr lang="ko-KR" altLang="en-US" sz="2000" b="1" dirty="0">
                <a:latin typeface="SF Pro Display" panose="00000500000000000000" pitchFamily="50" charset="0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64BEB348-2FCA-4EA4-916F-DDEC06ABA75F}"/>
              </a:ext>
            </a:extLst>
          </p:cNvPr>
          <p:cNvGrpSpPr/>
          <p:nvPr/>
        </p:nvGrpSpPr>
        <p:grpSpPr>
          <a:xfrm>
            <a:off x="9260756" y="5796400"/>
            <a:ext cx="2181225" cy="589409"/>
            <a:chOff x="9260756" y="5796400"/>
            <a:chExt cx="2181225" cy="589409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FB5BADB-B9D6-498A-A5BB-BFE34E723390}"/>
                </a:ext>
              </a:extLst>
            </p:cNvPr>
            <p:cNvSpPr txBox="1"/>
            <p:nvPr/>
          </p:nvSpPr>
          <p:spPr>
            <a:xfrm>
              <a:off x="9375056" y="5796400"/>
              <a:ext cx="20669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dirty="0">
                  <a:latin typeface="SF Pro Display" panose="00000500000000000000" pitchFamily="50" charset="0"/>
                  <a:ea typeface="SF Pro Display" panose="00000500000000000000" pitchFamily="50" charset="0"/>
                </a:rPr>
                <a:t>#02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4D9A0C8-945F-4C94-8524-4D5C88AADFDC}"/>
                </a:ext>
              </a:extLst>
            </p:cNvPr>
            <p:cNvSpPr txBox="1"/>
            <p:nvPr/>
          </p:nvSpPr>
          <p:spPr>
            <a:xfrm>
              <a:off x="9260756" y="5985699"/>
              <a:ext cx="218122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2000" b="1" dirty="0">
                  <a:latin typeface="SF Pro Display" panose="00000500000000000000" pitchFamily="50" charset="0"/>
                  <a:ea typeface="SF Pro Display" panose="00000500000000000000" pitchFamily="50" charset="0"/>
                </a:rPr>
                <a:t>Project Overview</a:t>
              </a:r>
              <a:endParaRPr lang="ko-KR" altLang="en-US" sz="2000" b="1" dirty="0">
                <a:latin typeface="SF Pro Display" panose="00000500000000000000" pitchFamily="50" charset="0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AA644B1A-DA3B-4F56-B892-EB830B164646}"/>
              </a:ext>
            </a:extLst>
          </p:cNvPr>
          <p:cNvSpPr txBox="1"/>
          <p:nvPr/>
        </p:nvSpPr>
        <p:spPr>
          <a:xfrm>
            <a:off x="1828800" y="3008781"/>
            <a:ext cx="80581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b="1" dirty="0" err="1">
                <a:solidFill>
                  <a:srgbClr val="FFC000"/>
                </a:solidFill>
                <a:latin typeface="SF Pro Display" panose="00000500000000000000" pitchFamily="50" charset="0"/>
                <a:ea typeface="SF Pro Display" panose="00000500000000000000" pitchFamily="50" charset="0"/>
              </a:rPr>
              <a:t>Deal</a:t>
            </a:r>
            <a:r>
              <a:rPr lang="en-US" altLang="ko-KR" sz="6000" b="1" dirty="0" err="1">
                <a:latin typeface="SF Pro Display" panose="00000500000000000000" pitchFamily="50" charset="0"/>
                <a:ea typeface="SF Pro Display" panose="00000500000000000000" pitchFamily="50" charset="0"/>
              </a:rPr>
              <a:t>istic</a:t>
            </a:r>
            <a:endParaRPr lang="ko-KR" altLang="en-US" sz="6000" b="1" dirty="0">
              <a:latin typeface="SF Pro Display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0200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3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580</Words>
  <Application>Microsoft Office PowerPoint</Application>
  <PresentationFormat>와이드스크린</PresentationFormat>
  <Paragraphs>210</Paragraphs>
  <Slides>30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8" baseType="lpstr">
      <vt:lpstr>Calibri Light</vt:lpstr>
      <vt:lpstr>SF Pro Display</vt:lpstr>
      <vt:lpstr>Arial</vt:lpstr>
      <vt:lpstr>SF Compact Display</vt:lpstr>
      <vt:lpstr>a고딕10</vt:lpstr>
      <vt:lpstr>Calibri</vt:lpstr>
      <vt:lpstr>맑은 고딕</vt:lpstr>
      <vt:lpstr>Office 테마</vt:lpstr>
      <vt:lpstr>DEAListic</vt:lpstr>
      <vt:lpstr>PowerPoint 프레젠테이션</vt:lpstr>
      <vt:lpstr>Background</vt:lpstr>
      <vt:lpstr>PowerPoint 프레젠테이션</vt:lpstr>
      <vt:lpstr>PowerPoint 프레젠테이션</vt:lpstr>
      <vt:lpstr>PowerPoint 프레젠테이션</vt:lpstr>
      <vt:lpstr>Case Study:</vt:lpstr>
      <vt:lpstr>Project Overview</vt:lpstr>
      <vt:lpstr>Why ‘Dealistic’?</vt:lpstr>
      <vt:lpstr>Our Goals</vt:lpstr>
      <vt:lpstr>PowerPoint 프레젠테이션</vt:lpstr>
      <vt:lpstr>Design Concept</vt:lpstr>
      <vt:lpstr>Ranking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Development</vt:lpstr>
      <vt:lpstr>PowerPoint 프레젠테이션</vt:lpstr>
      <vt:lpstr>PowerPoint 프레젠테이션</vt:lpstr>
      <vt:lpstr>Using Technology</vt:lpstr>
      <vt:lpstr>Using Technology</vt:lpstr>
      <vt:lpstr>Development Schedule</vt:lpstr>
      <vt:lpstr>Effects and Benefits</vt:lpstr>
      <vt:lpstr>Benefits</vt:lpstr>
      <vt:lpstr>Benefits</vt:lpstr>
      <vt:lpstr>Reference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DEAListic</dc:title>
  <dc:creator>Kim Junhyun</dc:creator>
  <cp:lastModifiedBy>Kim Junhyun</cp:lastModifiedBy>
  <cp:revision>10</cp:revision>
  <dcterms:created xsi:type="dcterms:W3CDTF">2019-04-10T12:50:36Z</dcterms:created>
  <dcterms:modified xsi:type="dcterms:W3CDTF">2019-04-10T13:30:14Z</dcterms:modified>
</cp:coreProperties>
</file>